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4891e5e3b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f21e116f349ba"/>
  </p:sldMasterIdLst>
  <p:sldIdLst>
    <p:sldId xmlns:r="http://schemas.openxmlformats.org/officeDocument/2006/relationships" id="256" r:id="R5fe76463d26f4df0"/>
    <p:sldId xmlns:r="http://schemas.openxmlformats.org/officeDocument/2006/relationships" id="257" r:id="R946e66e0d8a14bc3"/>
    <p:sldId xmlns:r="http://schemas.openxmlformats.org/officeDocument/2006/relationships" id="258" r:id="R4f282ef11b3d4270"/>
    <p:sldId xmlns:r="http://schemas.openxmlformats.org/officeDocument/2006/relationships" id="259" r:id="R1d5ebb195a0c43d6"/>
    <p:sldId xmlns:r="http://schemas.openxmlformats.org/officeDocument/2006/relationships" id="260" r:id="Rb04b0ab6797047b0"/>
    <p:sldId xmlns:r="http://schemas.openxmlformats.org/officeDocument/2006/relationships" id="261" r:id="R6bd13bdaa05f4f51"/>
    <p:sldId xmlns:r="http://schemas.openxmlformats.org/officeDocument/2006/relationships" id="262" r:id="R212da0c51333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f21e116f349ba" /><Relationship Type="http://schemas.openxmlformats.org/officeDocument/2006/relationships/slide" Target="/ppt/slides/slide1.xml" Id="R5fe76463d26f4df0" /><Relationship Type="http://schemas.openxmlformats.org/officeDocument/2006/relationships/slide" Target="/ppt/slides/slide2.xml" Id="R946e66e0d8a14bc3" /><Relationship Type="http://schemas.openxmlformats.org/officeDocument/2006/relationships/slide" Target="/ppt/slides/slide3.xml" Id="R4f282ef11b3d4270" /><Relationship Type="http://schemas.openxmlformats.org/officeDocument/2006/relationships/slide" Target="/ppt/slides/slide4.xml" Id="R1d5ebb195a0c43d6" /><Relationship Type="http://schemas.openxmlformats.org/officeDocument/2006/relationships/slide" Target="/ppt/slides/slide5.xml" Id="Rb04b0ab6797047b0" /><Relationship Type="http://schemas.openxmlformats.org/officeDocument/2006/relationships/slide" Target="/ppt/slides/slide6.xml" Id="R6bd13bdaa05f4f51" /><Relationship Type="http://schemas.openxmlformats.org/officeDocument/2006/relationships/slide" Target="/ppt/slides/slide7.xml" Id="R212da0c51333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f5f583fdd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b501235ef47b1" /><Relationship Type="http://schemas.openxmlformats.org/officeDocument/2006/relationships/theme" Target="/ppt/slideMasters/theme/theme1.xml" Id="Rb8b189178272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b501235ef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d453b27e2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1bd87c11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33c501eeb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9c4de9d18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83152d8a3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8ac41099e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aa920c8b3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NIPHI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5 082 814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HOLTER-SØRENSEN SANNE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HOLTER-SØRENSEN SANNE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Gimleveien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989 034 782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NIPHI AS</a:t>
            </a:r>
          </a:p>
        </p:txBody>
      </p:sp>
    </p:spTree>
  </p:cSld>
  <p:clrMapOvr>
    <a:masterClrMapping xmlns:a="http://schemas.openxmlformats.org/drawingml/2006/main"/>
  </p:clrMapOvr>
</p:sld>
</file>