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8054d28e1a49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36a97a80b241ba"/>
  </p:sldMasterIdLst>
  <p:sldIdLst>
    <p:sldId xmlns:r="http://schemas.openxmlformats.org/officeDocument/2006/relationships" id="256" r:id="R5925ad28c8ca4338"/>
    <p:sldId xmlns:r="http://schemas.openxmlformats.org/officeDocument/2006/relationships" id="257" r:id="Rc60bd704cb77480e"/>
    <p:sldId xmlns:r="http://schemas.openxmlformats.org/officeDocument/2006/relationships" id="258" r:id="R8d531d29a4d4496f"/>
    <p:sldId xmlns:r="http://schemas.openxmlformats.org/officeDocument/2006/relationships" id="259" r:id="R349b940691454816"/>
    <p:sldId xmlns:r="http://schemas.openxmlformats.org/officeDocument/2006/relationships" id="260" r:id="R843522f8c537456f"/>
    <p:sldId xmlns:r="http://schemas.openxmlformats.org/officeDocument/2006/relationships" id="261" r:id="R3b8edd92c1c94b46"/>
    <p:sldId xmlns:r="http://schemas.openxmlformats.org/officeDocument/2006/relationships" id="262" r:id="Rd559873061564b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36a97a80b241ba" /><Relationship Type="http://schemas.openxmlformats.org/officeDocument/2006/relationships/slide" Target="/ppt/slides/slide1.xml" Id="R5925ad28c8ca4338" /><Relationship Type="http://schemas.openxmlformats.org/officeDocument/2006/relationships/slide" Target="/ppt/slides/slide2.xml" Id="Rc60bd704cb77480e" /><Relationship Type="http://schemas.openxmlformats.org/officeDocument/2006/relationships/slide" Target="/ppt/slides/slide3.xml" Id="R8d531d29a4d4496f" /><Relationship Type="http://schemas.openxmlformats.org/officeDocument/2006/relationships/slide" Target="/ppt/slides/slide4.xml" Id="R349b940691454816" /><Relationship Type="http://schemas.openxmlformats.org/officeDocument/2006/relationships/slide" Target="/ppt/slides/slide5.xml" Id="R843522f8c537456f" /><Relationship Type="http://schemas.openxmlformats.org/officeDocument/2006/relationships/slide" Target="/ppt/slides/slide6.xml" Id="R3b8edd92c1c94b46" /><Relationship Type="http://schemas.openxmlformats.org/officeDocument/2006/relationships/slide" Target="/ppt/slides/slide7.xml" Id="Rd559873061564b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3d0e24926647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ad60ae0634ae8" /><Relationship Type="http://schemas.openxmlformats.org/officeDocument/2006/relationships/theme" Target="/ppt/slideMasters/theme/theme1.xml" Id="Rf13f3a83ca1b41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7ad60ae0634a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00daed4bf46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d4575507144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73e8ddf474e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2a2ef36154c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8654750c94b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d24e7af3c4b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1ee118af549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OVESEN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OVESEN HOLDING AS ble etablert [år] og holder til i Sørreisa.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6 844 312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60 875 095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61 286 422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ALFRED ROLF OVESEN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 ANDREAS LINDANGER OVESEN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ALFRED ROLF OVESEN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Bakkejord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9310 Sørreisa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989 035 517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OVESEN HOLDING AS</a:t>
            </a:r>
          </a:p>
        </p:txBody>
      </p:sp>
    </p:spTree>
  </p:cSld>
  <p:clrMapOvr>
    <a:masterClrMapping xmlns:a="http://schemas.openxmlformats.org/drawingml/2006/main"/>
  </p:clrMapOvr>
</p:sld>
</file>