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e54137b64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99dd76cb74778"/>
  </p:sldMasterIdLst>
  <p:sldIdLst>
    <p:sldId xmlns:r="http://schemas.openxmlformats.org/officeDocument/2006/relationships" id="256" r:id="Rf294584652f2464b"/>
    <p:sldId xmlns:r="http://schemas.openxmlformats.org/officeDocument/2006/relationships" id="257" r:id="Rf0345d242f1546b6"/>
    <p:sldId xmlns:r="http://schemas.openxmlformats.org/officeDocument/2006/relationships" id="258" r:id="R3b03c3fa643d406e"/>
    <p:sldId xmlns:r="http://schemas.openxmlformats.org/officeDocument/2006/relationships" id="259" r:id="R8c7fe5fafa68473a"/>
    <p:sldId xmlns:r="http://schemas.openxmlformats.org/officeDocument/2006/relationships" id="260" r:id="Rded300abeac341c5"/>
    <p:sldId xmlns:r="http://schemas.openxmlformats.org/officeDocument/2006/relationships" id="261" r:id="Re82faa7db45543c4"/>
    <p:sldId xmlns:r="http://schemas.openxmlformats.org/officeDocument/2006/relationships" id="262" r:id="R95a80a1042dd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99dd76cb74778" /><Relationship Type="http://schemas.openxmlformats.org/officeDocument/2006/relationships/slide" Target="/ppt/slides/slide1.xml" Id="Rf294584652f2464b" /><Relationship Type="http://schemas.openxmlformats.org/officeDocument/2006/relationships/slide" Target="/ppt/slides/slide2.xml" Id="Rf0345d242f1546b6" /><Relationship Type="http://schemas.openxmlformats.org/officeDocument/2006/relationships/slide" Target="/ppt/slides/slide3.xml" Id="R3b03c3fa643d406e" /><Relationship Type="http://schemas.openxmlformats.org/officeDocument/2006/relationships/slide" Target="/ppt/slides/slide4.xml" Id="R8c7fe5fafa68473a" /><Relationship Type="http://schemas.openxmlformats.org/officeDocument/2006/relationships/slide" Target="/ppt/slides/slide5.xml" Id="Rded300abeac341c5" /><Relationship Type="http://schemas.openxmlformats.org/officeDocument/2006/relationships/slide" Target="/ppt/slides/slide6.xml" Id="Re82faa7db45543c4" /><Relationship Type="http://schemas.openxmlformats.org/officeDocument/2006/relationships/slide" Target="/ppt/slides/slide7.xml" Id="R95a80a1042dd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5b6dd0fc3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6267b39c547cb" /><Relationship Type="http://schemas.openxmlformats.org/officeDocument/2006/relationships/theme" Target="/ppt/slideMasters/theme/theme1.xml" Id="Rf8e36191e5dd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6267b39c547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e5e94ebfe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80876deb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44be732c1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8c9a0f50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0a6cd3ad343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4d978afdb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13930074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45 587 581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45 723 172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86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