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08a5e24ce943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d44b74b5034e87"/>
  </p:sldMasterIdLst>
  <p:sldIdLst>
    <p:sldId xmlns:r="http://schemas.openxmlformats.org/officeDocument/2006/relationships" id="256" r:id="R8a41696ec5ed4718"/>
    <p:sldId xmlns:r="http://schemas.openxmlformats.org/officeDocument/2006/relationships" id="257" r:id="R0ab5f7d05b244f00"/>
    <p:sldId xmlns:r="http://schemas.openxmlformats.org/officeDocument/2006/relationships" id="258" r:id="R4a0d6a1470c14c56"/>
    <p:sldId xmlns:r="http://schemas.openxmlformats.org/officeDocument/2006/relationships" id="259" r:id="R8b33d9b52bc24b23"/>
    <p:sldId xmlns:r="http://schemas.openxmlformats.org/officeDocument/2006/relationships" id="260" r:id="R3b8c4328ee8c4434"/>
    <p:sldId xmlns:r="http://schemas.openxmlformats.org/officeDocument/2006/relationships" id="261" r:id="R5faf2896430c4126"/>
    <p:sldId xmlns:r="http://schemas.openxmlformats.org/officeDocument/2006/relationships" id="262" r:id="Rfbf87631475a47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d44b74b5034e87" /><Relationship Type="http://schemas.openxmlformats.org/officeDocument/2006/relationships/slide" Target="/ppt/slides/slide1.xml" Id="R8a41696ec5ed4718" /><Relationship Type="http://schemas.openxmlformats.org/officeDocument/2006/relationships/slide" Target="/ppt/slides/slide2.xml" Id="R0ab5f7d05b244f00" /><Relationship Type="http://schemas.openxmlformats.org/officeDocument/2006/relationships/slide" Target="/ppt/slides/slide3.xml" Id="R4a0d6a1470c14c56" /><Relationship Type="http://schemas.openxmlformats.org/officeDocument/2006/relationships/slide" Target="/ppt/slides/slide4.xml" Id="R8b33d9b52bc24b23" /><Relationship Type="http://schemas.openxmlformats.org/officeDocument/2006/relationships/slide" Target="/ppt/slides/slide5.xml" Id="R3b8c4328ee8c4434" /><Relationship Type="http://schemas.openxmlformats.org/officeDocument/2006/relationships/slide" Target="/ppt/slides/slide6.xml" Id="R5faf2896430c4126" /><Relationship Type="http://schemas.openxmlformats.org/officeDocument/2006/relationships/slide" Target="/ppt/slides/slide7.xml" Id="Rfbf87631475a47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e91a80b7034a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30c7b1c364b93" /><Relationship Type="http://schemas.openxmlformats.org/officeDocument/2006/relationships/theme" Target="/ppt/slideMasters/theme/theme1.xml" Id="R9ad890fb89c64d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530c7b1c364b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1a710c3d04a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2ffafcee44c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8bb247a3548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2cc2ec6b24e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c3ebe95f74a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d659934fb4f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7bc5b35ab41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INVEKS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INVEKS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INVEKS AS ble etablert [år] og holder til i Lena.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INVEKS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INVEKS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INVEKS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779 593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7 099 052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7 135 713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INVEKS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HÅVARD BLIKSETH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INVEKS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Slettavegen 127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2850 Lena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989 035 940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INVEKS AS</a:t>
            </a:r>
          </a:p>
        </p:txBody>
      </p:sp>
    </p:spTree>
  </p:cSld>
  <p:clrMapOvr>
    <a:masterClrMapping xmlns:a="http://schemas.openxmlformats.org/drawingml/2006/main"/>
  </p:clrMapOvr>
</p:sld>
</file>