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12ba100a4546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80b02c17e74421"/>
  </p:sldMasterIdLst>
  <p:sldIdLst>
    <p:sldId xmlns:r="http://schemas.openxmlformats.org/officeDocument/2006/relationships" id="256" r:id="R0c76e8541a5c444a"/>
    <p:sldId xmlns:r="http://schemas.openxmlformats.org/officeDocument/2006/relationships" id="257" r:id="Rdff5ca0762364cdc"/>
    <p:sldId xmlns:r="http://schemas.openxmlformats.org/officeDocument/2006/relationships" id="258" r:id="Rd66c3859776e48e3"/>
    <p:sldId xmlns:r="http://schemas.openxmlformats.org/officeDocument/2006/relationships" id="259" r:id="Rd9823a85753d49f8"/>
    <p:sldId xmlns:r="http://schemas.openxmlformats.org/officeDocument/2006/relationships" id="260" r:id="R097d3f0d01984c1a"/>
    <p:sldId xmlns:r="http://schemas.openxmlformats.org/officeDocument/2006/relationships" id="261" r:id="R4f60d2c01bd440c0"/>
    <p:sldId xmlns:r="http://schemas.openxmlformats.org/officeDocument/2006/relationships" id="262" r:id="R06053f7715f44f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80b02c17e74421" /><Relationship Type="http://schemas.openxmlformats.org/officeDocument/2006/relationships/slide" Target="/ppt/slides/slide1.xml" Id="R0c76e8541a5c444a" /><Relationship Type="http://schemas.openxmlformats.org/officeDocument/2006/relationships/slide" Target="/ppt/slides/slide2.xml" Id="Rdff5ca0762364cdc" /><Relationship Type="http://schemas.openxmlformats.org/officeDocument/2006/relationships/slide" Target="/ppt/slides/slide3.xml" Id="Rd66c3859776e48e3" /><Relationship Type="http://schemas.openxmlformats.org/officeDocument/2006/relationships/slide" Target="/ppt/slides/slide4.xml" Id="Rd9823a85753d49f8" /><Relationship Type="http://schemas.openxmlformats.org/officeDocument/2006/relationships/slide" Target="/ppt/slides/slide5.xml" Id="R097d3f0d01984c1a" /><Relationship Type="http://schemas.openxmlformats.org/officeDocument/2006/relationships/slide" Target="/ppt/slides/slide6.xml" Id="R4f60d2c01bd440c0" /><Relationship Type="http://schemas.openxmlformats.org/officeDocument/2006/relationships/slide" Target="/ppt/slides/slide7.xml" Id="R06053f7715f44f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4e8ab4c58646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e8a063aa14d45" /><Relationship Type="http://schemas.openxmlformats.org/officeDocument/2006/relationships/theme" Target="/ppt/slideMasters/theme/theme1.xml" Id="R6d6401ceb2ca4e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de8a063aa14d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ea02868d24f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46e64a1b04c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d6dd3f1b840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8ddfb997c47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239cd91264e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a38c0e6284b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4e7761c3844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SAINVI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SAINVI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SAINVI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SAINVI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SAINVI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SAINVI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646 617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2 170 836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2 776 892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SAINVI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KRISTENSEN GOMEZ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ELENA MARI GOMEZ NERLI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ISABEL GOMEZ GRIMSMO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SAINVI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Holmestrandsveien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989 037 676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SAINVI AS</a:t>
            </a:r>
          </a:p>
        </p:txBody>
      </p:sp>
    </p:spTree>
  </p:cSld>
  <p:clrMapOvr>
    <a:masterClrMapping xmlns:a="http://schemas.openxmlformats.org/drawingml/2006/main"/>
  </p:clrMapOvr>
</p:sld>
</file>