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6aca4124fe4d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1deba30bc24a55"/>
  </p:sldMasterIdLst>
  <p:sldIdLst>
    <p:sldId xmlns:r="http://schemas.openxmlformats.org/officeDocument/2006/relationships" id="256" r:id="R745ee63de9174091"/>
    <p:sldId xmlns:r="http://schemas.openxmlformats.org/officeDocument/2006/relationships" id="257" r:id="R28b3d37b2dc34534"/>
    <p:sldId xmlns:r="http://schemas.openxmlformats.org/officeDocument/2006/relationships" id="258" r:id="Raa9d3da0795e4464"/>
    <p:sldId xmlns:r="http://schemas.openxmlformats.org/officeDocument/2006/relationships" id="259" r:id="R70c5c823634744a7"/>
    <p:sldId xmlns:r="http://schemas.openxmlformats.org/officeDocument/2006/relationships" id="260" r:id="Rca9f42b8b09d4e36"/>
    <p:sldId xmlns:r="http://schemas.openxmlformats.org/officeDocument/2006/relationships" id="261" r:id="R168b838d12d64dba"/>
    <p:sldId xmlns:r="http://schemas.openxmlformats.org/officeDocument/2006/relationships" id="262" r:id="R0329e8377b5e4c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1deba30bc24a55" /><Relationship Type="http://schemas.openxmlformats.org/officeDocument/2006/relationships/slide" Target="/ppt/slides/slide1.xml" Id="R745ee63de9174091" /><Relationship Type="http://schemas.openxmlformats.org/officeDocument/2006/relationships/slide" Target="/ppt/slides/slide2.xml" Id="R28b3d37b2dc34534" /><Relationship Type="http://schemas.openxmlformats.org/officeDocument/2006/relationships/slide" Target="/ppt/slides/slide3.xml" Id="Raa9d3da0795e4464" /><Relationship Type="http://schemas.openxmlformats.org/officeDocument/2006/relationships/slide" Target="/ppt/slides/slide4.xml" Id="R70c5c823634744a7" /><Relationship Type="http://schemas.openxmlformats.org/officeDocument/2006/relationships/slide" Target="/ppt/slides/slide5.xml" Id="Rca9f42b8b09d4e36" /><Relationship Type="http://schemas.openxmlformats.org/officeDocument/2006/relationships/slide" Target="/ppt/slides/slide6.xml" Id="R168b838d12d64dba" /><Relationship Type="http://schemas.openxmlformats.org/officeDocument/2006/relationships/slide" Target="/ppt/slides/slide7.xml" Id="R0329e8377b5e4c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6446fe91fb4b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48e93a6424e0a" /><Relationship Type="http://schemas.openxmlformats.org/officeDocument/2006/relationships/theme" Target="/ppt/slideMasters/theme/theme1.xml" Id="R61840dde107f4e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048e93a6424e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0e78e952843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c659e7f4f49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88693913548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546b7e94443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9d1dc704e41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f1baa99fe4e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73c997bbe43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AMG HOLDING AS ble etablert [år] og holder til i Øyer.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1 485 000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358 041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42 406 057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299 337 182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315 805 839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GRIMSRUD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JAKOB GRIMSRUD  –  22,2 %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MARTHE GRIMSRUD  –  22,2 %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SIGNE GRIMSRUD  –  22,2 %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v/Arne Grimsrud, Måkrudgutua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2636 Øyer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989 037 781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AMG HOLDING AS</a:t>
            </a:r>
          </a:p>
        </p:txBody>
      </p:sp>
    </p:spTree>
  </p:cSld>
  <p:clrMapOvr>
    <a:masterClrMapping xmlns:a="http://schemas.openxmlformats.org/drawingml/2006/main"/>
  </p:clrMapOvr>
</p:sld>
</file>