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3b9c64333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5fe507e584e4c"/>
  </p:sldMasterIdLst>
  <p:sldIdLst>
    <p:sldId xmlns:r="http://schemas.openxmlformats.org/officeDocument/2006/relationships" id="256" r:id="R1bf0baa34cae480b"/>
    <p:sldId xmlns:r="http://schemas.openxmlformats.org/officeDocument/2006/relationships" id="257" r:id="R58f45c7e59434fc8"/>
    <p:sldId xmlns:r="http://schemas.openxmlformats.org/officeDocument/2006/relationships" id="258" r:id="R09e92103ca4d4dee"/>
    <p:sldId xmlns:r="http://schemas.openxmlformats.org/officeDocument/2006/relationships" id="259" r:id="R5a87a9955feb4ea7"/>
    <p:sldId xmlns:r="http://schemas.openxmlformats.org/officeDocument/2006/relationships" id="260" r:id="R1f7b9b61576f4931"/>
    <p:sldId xmlns:r="http://schemas.openxmlformats.org/officeDocument/2006/relationships" id="261" r:id="R77308f5a5a104722"/>
    <p:sldId xmlns:r="http://schemas.openxmlformats.org/officeDocument/2006/relationships" id="262" r:id="R96b961bd21b4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5fe507e584e4c" /><Relationship Type="http://schemas.openxmlformats.org/officeDocument/2006/relationships/slide" Target="/ppt/slides/slide1.xml" Id="R1bf0baa34cae480b" /><Relationship Type="http://schemas.openxmlformats.org/officeDocument/2006/relationships/slide" Target="/ppt/slides/slide2.xml" Id="R58f45c7e59434fc8" /><Relationship Type="http://schemas.openxmlformats.org/officeDocument/2006/relationships/slide" Target="/ppt/slides/slide3.xml" Id="R09e92103ca4d4dee" /><Relationship Type="http://schemas.openxmlformats.org/officeDocument/2006/relationships/slide" Target="/ppt/slides/slide4.xml" Id="R5a87a9955feb4ea7" /><Relationship Type="http://schemas.openxmlformats.org/officeDocument/2006/relationships/slide" Target="/ppt/slides/slide5.xml" Id="R1f7b9b61576f4931" /><Relationship Type="http://schemas.openxmlformats.org/officeDocument/2006/relationships/slide" Target="/ppt/slides/slide6.xml" Id="R77308f5a5a104722" /><Relationship Type="http://schemas.openxmlformats.org/officeDocument/2006/relationships/slide" Target="/ppt/slides/slide7.xml" Id="R96b961bd21b4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00ebac984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ffa00f3444a36" /><Relationship Type="http://schemas.openxmlformats.org/officeDocument/2006/relationships/theme" Target="/ppt/slideMasters/theme/theme1.xml" Id="R770766e3c5a9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ffa00f3444a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f1502c7b5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efffb72d5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3a8aa425d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eda685e7543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b8712398e44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ce37c741c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46d40c784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SKAVAK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SKAVAK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218 299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15 187 614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15 221 842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FRODE VAKSVIK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Frode Vaksvik, Fridtjof Nansens vei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j.frode.vaksvik@gmail.com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989 038 192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SKAVAK INVEST AS</a:t>
            </a:r>
          </a:p>
        </p:txBody>
      </p:sp>
    </p:spTree>
  </p:cSld>
  <p:clrMapOvr>
    <a:masterClrMapping xmlns:a="http://schemas.openxmlformats.org/drawingml/2006/main"/>
  </p:clrMapOvr>
</p:sld>
</file>