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18c12090c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15f044dfa4e91"/>
  </p:sldMasterIdLst>
  <p:sldIdLst>
    <p:sldId xmlns:r="http://schemas.openxmlformats.org/officeDocument/2006/relationships" id="256" r:id="R660bf73e15b444e0"/>
    <p:sldId xmlns:r="http://schemas.openxmlformats.org/officeDocument/2006/relationships" id="257" r:id="R59987fbd0e014b21"/>
    <p:sldId xmlns:r="http://schemas.openxmlformats.org/officeDocument/2006/relationships" id="258" r:id="R0efc56d0e5cb4c5c"/>
    <p:sldId xmlns:r="http://schemas.openxmlformats.org/officeDocument/2006/relationships" id="259" r:id="Rb9cb7f8daa944a8d"/>
    <p:sldId xmlns:r="http://schemas.openxmlformats.org/officeDocument/2006/relationships" id="260" r:id="R9fb7ee45cb334e31"/>
    <p:sldId xmlns:r="http://schemas.openxmlformats.org/officeDocument/2006/relationships" id="261" r:id="Re7aeb0135a5040bd"/>
    <p:sldId xmlns:r="http://schemas.openxmlformats.org/officeDocument/2006/relationships" id="262" r:id="R4fd22378d3bb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15f044dfa4e91" /><Relationship Type="http://schemas.openxmlformats.org/officeDocument/2006/relationships/slide" Target="/ppt/slides/slide1.xml" Id="R660bf73e15b444e0" /><Relationship Type="http://schemas.openxmlformats.org/officeDocument/2006/relationships/slide" Target="/ppt/slides/slide2.xml" Id="R59987fbd0e014b21" /><Relationship Type="http://schemas.openxmlformats.org/officeDocument/2006/relationships/slide" Target="/ppt/slides/slide3.xml" Id="R0efc56d0e5cb4c5c" /><Relationship Type="http://schemas.openxmlformats.org/officeDocument/2006/relationships/slide" Target="/ppt/slides/slide4.xml" Id="Rb9cb7f8daa944a8d" /><Relationship Type="http://schemas.openxmlformats.org/officeDocument/2006/relationships/slide" Target="/ppt/slides/slide5.xml" Id="R9fb7ee45cb334e31" /><Relationship Type="http://schemas.openxmlformats.org/officeDocument/2006/relationships/slide" Target="/ppt/slides/slide6.xml" Id="Re7aeb0135a5040bd" /><Relationship Type="http://schemas.openxmlformats.org/officeDocument/2006/relationships/slide" Target="/ppt/slides/slide7.xml" Id="R4fd22378d3bb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c6b7dcdc9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7839a4fe4a1b" /><Relationship Type="http://schemas.openxmlformats.org/officeDocument/2006/relationships/theme" Target="/ppt/slideMasters/theme/theme1.xml" Id="Rcdf491ec433b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37839a4fe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57cfdd83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fe03e38b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56937bd73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6b3eecf87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c0442132a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9808790b841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f805e7c4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VERKTØIFABRIK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VERKTØIFABRIK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5 995 052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21 738 936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23 442 817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OTTO ARNTZEN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ARNTZEN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OLE-EVEN ARNTZEN  –  29,0 %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Hetor Regnskapsservice AS, 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44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post@hvplast.no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