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7c6a9ff8bd46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cc54326b4f4dcc"/>
  </p:sldMasterIdLst>
  <p:sldIdLst>
    <p:sldId xmlns:r="http://schemas.openxmlformats.org/officeDocument/2006/relationships" id="256" r:id="Rc297a7cc89904d7a"/>
    <p:sldId xmlns:r="http://schemas.openxmlformats.org/officeDocument/2006/relationships" id="257" r:id="R0a846534749845ac"/>
    <p:sldId xmlns:r="http://schemas.openxmlformats.org/officeDocument/2006/relationships" id="258" r:id="Rf88d84cd2a9c4604"/>
    <p:sldId xmlns:r="http://schemas.openxmlformats.org/officeDocument/2006/relationships" id="259" r:id="R0443c0fd89384d54"/>
    <p:sldId xmlns:r="http://schemas.openxmlformats.org/officeDocument/2006/relationships" id="260" r:id="R87a6d87e3b3c4588"/>
    <p:sldId xmlns:r="http://schemas.openxmlformats.org/officeDocument/2006/relationships" id="261" r:id="R9c87ec1db8cd4d39"/>
    <p:sldId xmlns:r="http://schemas.openxmlformats.org/officeDocument/2006/relationships" id="262" r:id="R35ce61e0952442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cc54326b4f4dcc" /><Relationship Type="http://schemas.openxmlformats.org/officeDocument/2006/relationships/slide" Target="/ppt/slides/slide1.xml" Id="Rc297a7cc89904d7a" /><Relationship Type="http://schemas.openxmlformats.org/officeDocument/2006/relationships/slide" Target="/ppt/slides/slide2.xml" Id="R0a846534749845ac" /><Relationship Type="http://schemas.openxmlformats.org/officeDocument/2006/relationships/slide" Target="/ppt/slides/slide3.xml" Id="Rf88d84cd2a9c4604" /><Relationship Type="http://schemas.openxmlformats.org/officeDocument/2006/relationships/slide" Target="/ppt/slides/slide4.xml" Id="R0443c0fd89384d54" /><Relationship Type="http://schemas.openxmlformats.org/officeDocument/2006/relationships/slide" Target="/ppt/slides/slide5.xml" Id="R87a6d87e3b3c4588" /><Relationship Type="http://schemas.openxmlformats.org/officeDocument/2006/relationships/slide" Target="/ppt/slides/slide6.xml" Id="R9c87ec1db8cd4d39" /><Relationship Type="http://schemas.openxmlformats.org/officeDocument/2006/relationships/slide" Target="/ppt/slides/slide7.xml" Id="R35ce61e0952442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1dc6e757b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e5e3b43824ace" /><Relationship Type="http://schemas.openxmlformats.org/officeDocument/2006/relationships/theme" Target="/ppt/slideMasters/theme/theme1.xml" Id="R5f6889493c874a3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e5e3b43824a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fe0bed4fc41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0eee2fb74a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073567a9347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9d9077a0d047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16b64ef66b4b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79c51d927345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90b97db3246f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 BERGSKÅS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BERGSKÅS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−334 748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9 058 424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30 769 692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33 873 725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BERGSKÅS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BERGSKÅS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LBH 08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MB 00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MVB 09 INVEST AS  –  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OMB 03 INVEST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989 042 378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 BERGSKÅS HOLDING AS</a:t>
            </a:r>
          </a:p>
        </p:txBody>
      </p:sp>
    </p:spTree>
  </p:cSld>
  <p:clrMapOvr>
    <a:masterClrMapping xmlns:a="http://schemas.openxmlformats.org/drawingml/2006/main"/>
  </p:clrMapOvr>
</p:sld>
</file>