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c59ced63f60410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b46f2332dab4adc"/>
  </p:sldMasterIdLst>
  <p:sldIdLst>
    <p:sldId xmlns:r="http://schemas.openxmlformats.org/officeDocument/2006/relationships" id="256" r:id="R7b1a55c00ce84cb2"/>
    <p:sldId xmlns:r="http://schemas.openxmlformats.org/officeDocument/2006/relationships" id="257" r:id="R84ea1b66a7e7401a"/>
    <p:sldId xmlns:r="http://schemas.openxmlformats.org/officeDocument/2006/relationships" id="258" r:id="R7a54ed266511462d"/>
    <p:sldId xmlns:r="http://schemas.openxmlformats.org/officeDocument/2006/relationships" id="259" r:id="Rd80be7b8e336426d"/>
    <p:sldId xmlns:r="http://schemas.openxmlformats.org/officeDocument/2006/relationships" id="260" r:id="R9387c239749642b0"/>
    <p:sldId xmlns:r="http://schemas.openxmlformats.org/officeDocument/2006/relationships" id="261" r:id="R0b502ded39c04788"/>
    <p:sldId xmlns:r="http://schemas.openxmlformats.org/officeDocument/2006/relationships" id="262" r:id="Rde3213340276495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b46f2332dab4adc" /><Relationship Type="http://schemas.openxmlformats.org/officeDocument/2006/relationships/slide" Target="/ppt/slides/slide1.xml" Id="R7b1a55c00ce84cb2" /><Relationship Type="http://schemas.openxmlformats.org/officeDocument/2006/relationships/slide" Target="/ppt/slides/slide2.xml" Id="R84ea1b66a7e7401a" /><Relationship Type="http://schemas.openxmlformats.org/officeDocument/2006/relationships/slide" Target="/ppt/slides/slide3.xml" Id="R7a54ed266511462d" /><Relationship Type="http://schemas.openxmlformats.org/officeDocument/2006/relationships/slide" Target="/ppt/slides/slide4.xml" Id="Rd80be7b8e336426d" /><Relationship Type="http://schemas.openxmlformats.org/officeDocument/2006/relationships/slide" Target="/ppt/slides/slide5.xml" Id="R9387c239749642b0" /><Relationship Type="http://schemas.openxmlformats.org/officeDocument/2006/relationships/slide" Target="/ppt/slides/slide6.xml" Id="R0b502ded39c04788" /><Relationship Type="http://schemas.openxmlformats.org/officeDocument/2006/relationships/slide" Target="/ppt/slides/slide7.xml" Id="Rde3213340276495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0d54e4898dd4c2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dcde4c686b43e7" /><Relationship Type="http://schemas.openxmlformats.org/officeDocument/2006/relationships/theme" Target="/ppt/slideMasters/theme/theme1.xml" Id="R04870098c164404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2dcde4c686b43e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a636c47e344f6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023ca59f6842a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14374607ce49f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346c21350640b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f4cde1cd20432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6800ec6009418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314742c1d5409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O. TRUDVANG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O. TRUDVANG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O. TRUDVANG INVEST AS ble etablert [år] og holder til i Fjellhamar.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O. TRUDVANG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O. TRUDVANG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O. TRUDVANG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−429 301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6 874 213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18 488 123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18 552 919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O. TRUDVANG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 TRUDVANG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O. TRUDVANG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Heimdalsveien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1464 Fjellhamar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989 042 696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O. TRUDVANG INVEST AS</a:t>
            </a:r>
          </a:p>
        </p:txBody>
      </p:sp>
    </p:spTree>
  </p:cSld>
  <p:clrMapOvr>
    <a:masterClrMapping xmlns:a="http://schemas.openxmlformats.org/drawingml/2006/main"/>
  </p:clrMapOvr>
</p:sld>
</file>