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4a0e66bf5c40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03f522a35f40bd"/>
  </p:sldMasterIdLst>
  <p:sldIdLst>
    <p:sldId xmlns:r="http://schemas.openxmlformats.org/officeDocument/2006/relationships" id="256" r:id="R5b67d9d4744841cc"/>
    <p:sldId xmlns:r="http://schemas.openxmlformats.org/officeDocument/2006/relationships" id="257" r:id="Rab12be993dd34745"/>
    <p:sldId xmlns:r="http://schemas.openxmlformats.org/officeDocument/2006/relationships" id="258" r:id="R04021bb62428491c"/>
    <p:sldId xmlns:r="http://schemas.openxmlformats.org/officeDocument/2006/relationships" id="259" r:id="R645fabdf34bc4435"/>
    <p:sldId xmlns:r="http://schemas.openxmlformats.org/officeDocument/2006/relationships" id="260" r:id="Rc902a5edc9ef4e3d"/>
    <p:sldId xmlns:r="http://schemas.openxmlformats.org/officeDocument/2006/relationships" id="261" r:id="Rc03272407bac422b"/>
    <p:sldId xmlns:r="http://schemas.openxmlformats.org/officeDocument/2006/relationships" id="262" r:id="Rd7a503492db542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03f522a35f40bd" /><Relationship Type="http://schemas.openxmlformats.org/officeDocument/2006/relationships/slide" Target="/ppt/slides/slide1.xml" Id="R5b67d9d4744841cc" /><Relationship Type="http://schemas.openxmlformats.org/officeDocument/2006/relationships/slide" Target="/ppt/slides/slide2.xml" Id="Rab12be993dd34745" /><Relationship Type="http://schemas.openxmlformats.org/officeDocument/2006/relationships/slide" Target="/ppt/slides/slide3.xml" Id="R04021bb62428491c" /><Relationship Type="http://schemas.openxmlformats.org/officeDocument/2006/relationships/slide" Target="/ppt/slides/slide4.xml" Id="R645fabdf34bc4435" /><Relationship Type="http://schemas.openxmlformats.org/officeDocument/2006/relationships/slide" Target="/ppt/slides/slide5.xml" Id="Rc902a5edc9ef4e3d" /><Relationship Type="http://schemas.openxmlformats.org/officeDocument/2006/relationships/slide" Target="/ppt/slides/slide6.xml" Id="Rc03272407bac422b" /><Relationship Type="http://schemas.openxmlformats.org/officeDocument/2006/relationships/slide" Target="/ppt/slides/slide7.xml" Id="Rd7a503492db542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749e6a4c9340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82015b56f423a" /><Relationship Type="http://schemas.openxmlformats.org/officeDocument/2006/relationships/theme" Target="/ppt/slideMasters/theme/theme1.xml" Id="Rc058c6219dcb40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f82015b56f42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d4bcd9ca148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b98a3d13341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f0b240c6647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3613a987242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10e5c624c4c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e6d20d9b845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02ba14acf48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EJK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EJK HOLDING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309 647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3 392 303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3 710 176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 JOHANNE NAKKEN KARLSSON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STEFAN KARLSSON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Borgevegen 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3712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989 042 769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EJK HOLDING AS</a:t>
            </a:r>
          </a:p>
        </p:txBody>
      </p:sp>
    </p:spTree>
  </p:cSld>
  <p:clrMapOvr>
    <a:masterClrMapping xmlns:a="http://schemas.openxmlformats.org/drawingml/2006/main"/>
  </p:clrMapOvr>
</p:sld>
</file>