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4bed7aaaa846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c7a05361f94ffe"/>
  </p:sldMasterIdLst>
  <p:sldIdLst>
    <p:sldId xmlns:r="http://schemas.openxmlformats.org/officeDocument/2006/relationships" id="256" r:id="R63c6524a6ec144e7"/>
    <p:sldId xmlns:r="http://schemas.openxmlformats.org/officeDocument/2006/relationships" id="257" r:id="R91780c1f1b1f456d"/>
    <p:sldId xmlns:r="http://schemas.openxmlformats.org/officeDocument/2006/relationships" id="258" r:id="R1086c8a7c4834889"/>
    <p:sldId xmlns:r="http://schemas.openxmlformats.org/officeDocument/2006/relationships" id="259" r:id="Re815afdc407e4e49"/>
    <p:sldId xmlns:r="http://schemas.openxmlformats.org/officeDocument/2006/relationships" id="260" r:id="R1950b1e38c1c426a"/>
    <p:sldId xmlns:r="http://schemas.openxmlformats.org/officeDocument/2006/relationships" id="261" r:id="Rb15f9cae316949c9"/>
    <p:sldId xmlns:r="http://schemas.openxmlformats.org/officeDocument/2006/relationships" id="262" r:id="R3845553eea2b4b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c7a05361f94ffe" /><Relationship Type="http://schemas.openxmlformats.org/officeDocument/2006/relationships/slide" Target="/ppt/slides/slide1.xml" Id="R63c6524a6ec144e7" /><Relationship Type="http://schemas.openxmlformats.org/officeDocument/2006/relationships/slide" Target="/ppt/slides/slide2.xml" Id="R91780c1f1b1f456d" /><Relationship Type="http://schemas.openxmlformats.org/officeDocument/2006/relationships/slide" Target="/ppt/slides/slide3.xml" Id="R1086c8a7c4834889" /><Relationship Type="http://schemas.openxmlformats.org/officeDocument/2006/relationships/slide" Target="/ppt/slides/slide4.xml" Id="Re815afdc407e4e49" /><Relationship Type="http://schemas.openxmlformats.org/officeDocument/2006/relationships/slide" Target="/ppt/slides/slide5.xml" Id="R1950b1e38c1c426a" /><Relationship Type="http://schemas.openxmlformats.org/officeDocument/2006/relationships/slide" Target="/ppt/slides/slide6.xml" Id="Rb15f9cae316949c9" /><Relationship Type="http://schemas.openxmlformats.org/officeDocument/2006/relationships/slide" Target="/ppt/slides/slide7.xml" Id="R3845553eea2b4b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708834139744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adda88f8c4025" /><Relationship Type="http://schemas.openxmlformats.org/officeDocument/2006/relationships/theme" Target="/ppt/slideMasters/theme/theme1.xml" Id="R2b01483f027842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4adda88f8c40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33efb38e444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cdd2fbe4647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1e93498564f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fbb6b195040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89c8f99f14e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036a5df6245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7ab50150f4b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MÅLSNES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MÅLSNES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−177 521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5 068 044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25 983 743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26 181 351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ODD MÅLSNES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Finnhaugveien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12 43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gom@link-signatur.no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989 043 196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