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2a152b6734a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e9ae3b6f64f44"/>
  </p:sldMasterIdLst>
  <p:sldIdLst>
    <p:sldId xmlns:r="http://schemas.openxmlformats.org/officeDocument/2006/relationships" id="256" r:id="Rf8ac007db1b64e04"/>
    <p:sldId xmlns:r="http://schemas.openxmlformats.org/officeDocument/2006/relationships" id="257" r:id="R122a7564aaf04458"/>
    <p:sldId xmlns:r="http://schemas.openxmlformats.org/officeDocument/2006/relationships" id="258" r:id="Rdb0af3dfc7ff4a17"/>
    <p:sldId xmlns:r="http://schemas.openxmlformats.org/officeDocument/2006/relationships" id="259" r:id="R04f194e55e674385"/>
    <p:sldId xmlns:r="http://schemas.openxmlformats.org/officeDocument/2006/relationships" id="260" r:id="Rfc9bd978aff343a3"/>
    <p:sldId xmlns:r="http://schemas.openxmlformats.org/officeDocument/2006/relationships" id="261" r:id="Rcd65ad9fe4e34e47"/>
    <p:sldId xmlns:r="http://schemas.openxmlformats.org/officeDocument/2006/relationships" id="262" r:id="R7431b0a5abb3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e9ae3b6f64f44" /><Relationship Type="http://schemas.openxmlformats.org/officeDocument/2006/relationships/slide" Target="/ppt/slides/slide1.xml" Id="Rf8ac007db1b64e04" /><Relationship Type="http://schemas.openxmlformats.org/officeDocument/2006/relationships/slide" Target="/ppt/slides/slide2.xml" Id="R122a7564aaf04458" /><Relationship Type="http://schemas.openxmlformats.org/officeDocument/2006/relationships/slide" Target="/ppt/slides/slide3.xml" Id="Rdb0af3dfc7ff4a17" /><Relationship Type="http://schemas.openxmlformats.org/officeDocument/2006/relationships/slide" Target="/ppt/slides/slide4.xml" Id="R04f194e55e674385" /><Relationship Type="http://schemas.openxmlformats.org/officeDocument/2006/relationships/slide" Target="/ppt/slides/slide5.xml" Id="Rfc9bd978aff343a3" /><Relationship Type="http://schemas.openxmlformats.org/officeDocument/2006/relationships/slide" Target="/ppt/slides/slide6.xml" Id="Rcd65ad9fe4e34e47" /><Relationship Type="http://schemas.openxmlformats.org/officeDocument/2006/relationships/slide" Target="/ppt/slides/slide7.xml" Id="R7431b0a5abb3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f56a3ca81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4a74e9ebe4440" /><Relationship Type="http://schemas.openxmlformats.org/officeDocument/2006/relationships/theme" Target="/ppt/slideMasters/theme/theme1.xml" Id="Re926cfc2b9a8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4a74e9ebe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bc247cb8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8ffbab67f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04c2235bd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85206bf37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324ec4a8e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25ae17f35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bafe9cf2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119 987 269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966 799 351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1 045 687 698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EIRIK LERØY  –  54,2 %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LØKELAND LERØY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