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79691a8dfd4b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13cd9444cb4109"/>
  </p:sldMasterIdLst>
  <p:sldIdLst>
    <p:sldId xmlns:r="http://schemas.openxmlformats.org/officeDocument/2006/relationships" id="256" r:id="R98aa77c8a6bb40af"/>
    <p:sldId xmlns:r="http://schemas.openxmlformats.org/officeDocument/2006/relationships" id="257" r:id="R9e83d242a82f4527"/>
    <p:sldId xmlns:r="http://schemas.openxmlformats.org/officeDocument/2006/relationships" id="258" r:id="R12fd44e632d648c4"/>
    <p:sldId xmlns:r="http://schemas.openxmlformats.org/officeDocument/2006/relationships" id="259" r:id="Rbacc34a3aabf4955"/>
    <p:sldId xmlns:r="http://schemas.openxmlformats.org/officeDocument/2006/relationships" id="260" r:id="R910df1c9accf4433"/>
    <p:sldId xmlns:r="http://schemas.openxmlformats.org/officeDocument/2006/relationships" id="261" r:id="R9abbd3395a4d4b3d"/>
    <p:sldId xmlns:r="http://schemas.openxmlformats.org/officeDocument/2006/relationships" id="262" r:id="R228ce75f4d1f44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13cd9444cb4109" /><Relationship Type="http://schemas.openxmlformats.org/officeDocument/2006/relationships/slide" Target="/ppt/slides/slide1.xml" Id="R98aa77c8a6bb40af" /><Relationship Type="http://schemas.openxmlformats.org/officeDocument/2006/relationships/slide" Target="/ppt/slides/slide2.xml" Id="R9e83d242a82f4527" /><Relationship Type="http://schemas.openxmlformats.org/officeDocument/2006/relationships/slide" Target="/ppt/slides/slide3.xml" Id="R12fd44e632d648c4" /><Relationship Type="http://schemas.openxmlformats.org/officeDocument/2006/relationships/slide" Target="/ppt/slides/slide4.xml" Id="Rbacc34a3aabf4955" /><Relationship Type="http://schemas.openxmlformats.org/officeDocument/2006/relationships/slide" Target="/ppt/slides/slide5.xml" Id="R910df1c9accf4433" /><Relationship Type="http://schemas.openxmlformats.org/officeDocument/2006/relationships/slide" Target="/ppt/slides/slide6.xml" Id="R9abbd3395a4d4b3d" /><Relationship Type="http://schemas.openxmlformats.org/officeDocument/2006/relationships/slide" Target="/ppt/slides/slide7.xml" Id="R228ce75f4d1f44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0323df125349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bb78e65a0432a" /><Relationship Type="http://schemas.openxmlformats.org/officeDocument/2006/relationships/theme" Target="/ppt/slideMasters/theme/theme1.xml" Id="R246114dad7544a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8bb78e65a043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a98323c5446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983e70b3847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9e8be8cf649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fcc139d0a41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e7850d0d14a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a3454fa6f4c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801169be341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TAVA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1 340 309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15 015 773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15 908 941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 MARITA VADSET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NORVALD TAFJORD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27 52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989 047 752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TAVA AS</a:t>
            </a:r>
          </a:p>
        </p:txBody>
      </p:sp>
    </p:spTree>
  </p:cSld>
  <p:clrMapOvr>
    <a:masterClrMapping xmlns:a="http://schemas.openxmlformats.org/drawingml/2006/main"/>
  </p:clrMapOvr>
</p:sld>
</file>