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06349e710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a707158a64e78"/>
  </p:sldMasterIdLst>
  <p:sldIdLst>
    <p:sldId xmlns:r="http://schemas.openxmlformats.org/officeDocument/2006/relationships" id="256" r:id="Rc89a7f876cfe4550"/>
    <p:sldId xmlns:r="http://schemas.openxmlformats.org/officeDocument/2006/relationships" id="257" r:id="R5c65a541eb564e53"/>
    <p:sldId xmlns:r="http://schemas.openxmlformats.org/officeDocument/2006/relationships" id="258" r:id="R0ec7f6f2bab740c9"/>
    <p:sldId xmlns:r="http://schemas.openxmlformats.org/officeDocument/2006/relationships" id="259" r:id="R15687594f4ca462a"/>
    <p:sldId xmlns:r="http://schemas.openxmlformats.org/officeDocument/2006/relationships" id="260" r:id="Rb22bf78c3e614a66"/>
    <p:sldId xmlns:r="http://schemas.openxmlformats.org/officeDocument/2006/relationships" id="261" r:id="R4c8f5c9d2c6c4d2e"/>
    <p:sldId xmlns:r="http://schemas.openxmlformats.org/officeDocument/2006/relationships" id="262" r:id="Rd1971f8bdaeb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a707158a64e78" /><Relationship Type="http://schemas.openxmlformats.org/officeDocument/2006/relationships/slide" Target="/ppt/slides/slide1.xml" Id="Rc89a7f876cfe4550" /><Relationship Type="http://schemas.openxmlformats.org/officeDocument/2006/relationships/slide" Target="/ppt/slides/slide2.xml" Id="R5c65a541eb564e53" /><Relationship Type="http://schemas.openxmlformats.org/officeDocument/2006/relationships/slide" Target="/ppt/slides/slide3.xml" Id="R0ec7f6f2bab740c9" /><Relationship Type="http://schemas.openxmlformats.org/officeDocument/2006/relationships/slide" Target="/ppt/slides/slide4.xml" Id="R15687594f4ca462a" /><Relationship Type="http://schemas.openxmlformats.org/officeDocument/2006/relationships/slide" Target="/ppt/slides/slide5.xml" Id="Rb22bf78c3e614a66" /><Relationship Type="http://schemas.openxmlformats.org/officeDocument/2006/relationships/slide" Target="/ppt/slides/slide6.xml" Id="R4c8f5c9d2c6c4d2e" /><Relationship Type="http://schemas.openxmlformats.org/officeDocument/2006/relationships/slide" Target="/ppt/slides/slide7.xml" Id="Rd1971f8bdaeb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57dd2189b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41af7c8a4a9e" /><Relationship Type="http://schemas.openxmlformats.org/officeDocument/2006/relationships/theme" Target="/ppt/slideMasters/theme/theme1.xml" Id="R21750fc0b4ff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841af7c8a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1dca05a7a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7f0af24c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70d47fdd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468077e90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88c7c1d6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1cd1f98a7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2a4c193a6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60 525 809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61 003 479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HARLAUGSETER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