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0b38952af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bafc1df43d4464"/>
  </p:sldMasterIdLst>
  <p:sldIdLst>
    <p:sldId xmlns:r="http://schemas.openxmlformats.org/officeDocument/2006/relationships" id="256" r:id="R62b7a99b68594477"/>
    <p:sldId xmlns:r="http://schemas.openxmlformats.org/officeDocument/2006/relationships" id="257" r:id="R5751e8409fe944c3"/>
    <p:sldId xmlns:r="http://schemas.openxmlformats.org/officeDocument/2006/relationships" id="258" r:id="R4b95946cc92f4026"/>
    <p:sldId xmlns:r="http://schemas.openxmlformats.org/officeDocument/2006/relationships" id="259" r:id="R7f8ee7da9ee94876"/>
    <p:sldId xmlns:r="http://schemas.openxmlformats.org/officeDocument/2006/relationships" id="260" r:id="Rc8049502e1664200"/>
    <p:sldId xmlns:r="http://schemas.openxmlformats.org/officeDocument/2006/relationships" id="261" r:id="R21bbdbfd5dee480c"/>
    <p:sldId xmlns:r="http://schemas.openxmlformats.org/officeDocument/2006/relationships" id="262" r:id="R31173088da1a43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afc1df43d4464" /><Relationship Type="http://schemas.openxmlformats.org/officeDocument/2006/relationships/slide" Target="/ppt/slides/slide1.xml" Id="R62b7a99b68594477" /><Relationship Type="http://schemas.openxmlformats.org/officeDocument/2006/relationships/slide" Target="/ppt/slides/slide2.xml" Id="R5751e8409fe944c3" /><Relationship Type="http://schemas.openxmlformats.org/officeDocument/2006/relationships/slide" Target="/ppt/slides/slide3.xml" Id="R4b95946cc92f4026" /><Relationship Type="http://schemas.openxmlformats.org/officeDocument/2006/relationships/slide" Target="/ppt/slides/slide4.xml" Id="R7f8ee7da9ee94876" /><Relationship Type="http://schemas.openxmlformats.org/officeDocument/2006/relationships/slide" Target="/ppt/slides/slide5.xml" Id="Rc8049502e1664200" /><Relationship Type="http://schemas.openxmlformats.org/officeDocument/2006/relationships/slide" Target="/ppt/slides/slide6.xml" Id="R21bbdbfd5dee480c" /><Relationship Type="http://schemas.openxmlformats.org/officeDocument/2006/relationships/slide" Target="/ppt/slides/slide7.xml" Id="R31173088da1a43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b32aefc54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cecefdb94435a" /><Relationship Type="http://schemas.openxmlformats.org/officeDocument/2006/relationships/theme" Target="/ppt/slideMasters/theme/theme1.xml" Id="Rc1bf698f9c55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cecefdb9443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3c840c66f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118948829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7ac9256164b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6797f64a43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13b37e2a8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4a1c04bde49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64ee2e513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NORDAHL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1 017 601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1 146 374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8 002 510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9 325 452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HALLE NORDAHL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KJETIL LARSEN NORDAHL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Haralds gate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NORDAHL AS</a:t>
            </a:r>
          </a:p>
        </p:txBody>
      </p:sp>
    </p:spTree>
  </p:cSld>
  <p:clrMapOvr>
    <a:masterClrMapping xmlns:a="http://schemas.openxmlformats.org/drawingml/2006/main"/>
  </p:clrMapOvr>
</p:sld>
</file>