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59d37451c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c14db403243fe"/>
  </p:sldMasterIdLst>
  <p:sldIdLst>
    <p:sldId xmlns:r="http://schemas.openxmlformats.org/officeDocument/2006/relationships" id="256" r:id="R320e57c294b340ab"/>
    <p:sldId xmlns:r="http://schemas.openxmlformats.org/officeDocument/2006/relationships" id="257" r:id="R040e6d7d1b154b60"/>
    <p:sldId xmlns:r="http://schemas.openxmlformats.org/officeDocument/2006/relationships" id="258" r:id="R00ce464109654510"/>
    <p:sldId xmlns:r="http://schemas.openxmlformats.org/officeDocument/2006/relationships" id="259" r:id="R19ccb7ae87724475"/>
    <p:sldId xmlns:r="http://schemas.openxmlformats.org/officeDocument/2006/relationships" id="260" r:id="Rc87655c97d084c2c"/>
    <p:sldId xmlns:r="http://schemas.openxmlformats.org/officeDocument/2006/relationships" id="261" r:id="R1da1ebd954544fa4"/>
    <p:sldId xmlns:r="http://schemas.openxmlformats.org/officeDocument/2006/relationships" id="262" r:id="R3dd1562336ab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14db403243fe" /><Relationship Type="http://schemas.openxmlformats.org/officeDocument/2006/relationships/slide" Target="/ppt/slides/slide1.xml" Id="R320e57c294b340ab" /><Relationship Type="http://schemas.openxmlformats.org/officeDocument/2006/relationships/slide" Target="/ppt/slides/slide2.xml" Id="R040e6d7d1b154b60" /><Relationship Type="http://schemas.openxmlformats.org/officeDocument/2006/relationships/slide" Target="/ppt/slides/slide3.xml" Id="R00ce464109654510" /><Relationship Type="http://schemas.openxmlformats.org/officeDocument/2006/relationships/slide" Target="/ppt/slides/slide4.xml" Id="R19ccb7ae87724475" /><Relationship Type="http://schemas.openxmlformats.org/officeDocument/2006/relationships/slide" Target="/ppt/slides/slide5.xml" Id="Rc87655c97d084c2c" /><Relationship Type="http://schemas.openxmlformats.org/officeDocument/2006/relationships/slide" Target="/ppt/slides/slide6.xml" Id="R1da1ebd954544fa4" /><Relationship Type="http://schemas.openxmlformats.org/officeDocument/2006/relationships/slide" Target="/ppt/slides/slide7.xml" Id="R3dd1562336ab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22bab4e65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b19ebfa94fcc" /><Relationship Type="http://schemas.openxmlformats.org/officeDocument/2006/relationships/theme" Target="/ppt/slideMasters/theme/theme1.xml" Id="R1495d1b9b784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db19ebfa9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00a966d2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8137fb6db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c59b901b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78d62f5f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eb2a954c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acbbb9b0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ed79d5a7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