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414ce2eb7d4a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0a9321c53443c9"/>
  </p:sldMasterIdLst>
  <p:sldIdLst>
    <p:sldId xmlns:r="http://schemas.openxmlformats.org/officeDocument/2006/relationships" id="256" r:id="Rded2c91724034e2a"/>
    <p:sldId xmlns:r="http://schemas.openxmlformats.org/officeDocument/2006/relationships" id="257" r:id="R9fc1752532094a29"/>
    <p:sldId xmlns:r="http://schemas.openxmlformats.org/officeDocument/2006/relationships" id="258" r:id="R16cb74b686c24dc8"/>
    <p:sldId xmlns:r="http://schemas.openxmlformats.org/officeDocument/2006/relationships" id="259" r:id="R16e85136476e47b4"/>
    <p:sldId xmlns:r="http://schemas.openxmlformats.org/officeDocument/2006/relationships" id="260" r:id="R2ecca498572444df"/>
    <p:sldId xmlns:r="http://schemas.openxmlformats.org/officeDocument/2006/relationships" id="261" r:id="Rb7a9d991d7574da7"/>
    <p:sldId xmlns:r="http://schemas.openxmlformats.org/officeDocument/2006/relationships" id="262" r:id="R8b470cb517b14c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0a9321c53443c9" /><Relationship Type="http://schemas.openxmlformats.org/officeDocument/2006/relationships/slide" Target="/ppt/slides/slide1.xml" Id="Rded2c91724034e2a" /><Relationship Type="http://schemas.openxmlformats.org/officeDocument/2006/relationships/slide" Target="/ppt/slides/slide2.xml" Id="R9fc1752532094a29" /><Relationship Type="http://schemas.openxmlformats.org/officeDocument/2006/relationships/slide" Target="/ppt/slides/slide3.xml" Id="R16cb74b686c24dc8" /><Relationship Type="http://schemas.openxmlformats.org/officeDocument/2006/relationships/slide" Target="/ppt/slides/slide4.xml" Id="R16e85136476e47b4" /><Relationship Type="http://schemas.openxmlformats.org/officeDocument/2006/relationships/slide" Target="/ppt/slides/slide5.xml" Id="R2ecca498572444df" /><Relationship Type="http://schemas.openxmlformats.org/officeDocument/2006/relationships/slide" Target="/ppt/slides/slide6.xml" Id="Rb7a9d991d7574da7" /><Relationship Type="http://schemas.openxmlformats.org/officeDocument/2006/relationships/slide" Target="/ppt/slides/slide7.xml" Id="R8b470cb517b14c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ba40a38de841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b0888454141a5" /><Relationship Type="http://schemas.openxmlformats.org/officeDocument/2006/relationships/theme" Target="/ppt/slideMasters/theme/theme1.xml" Id="Ra5ea94f3606b42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eb0888454141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8d386d77d44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491e33c5c44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db857273542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8b2aa0ba54d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6b7eb516d4f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7732e041c4e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fa20fddd143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BOKPARKEN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BOKPARKEN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BOKPARKEN AS ble etablert [år] og holder til i Heradsbygd.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BOKPARKEN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BOKPARKEN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BOKPARKEN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1 559 814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1 024 526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853 969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1 010 032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2 711 296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BOKPARKEN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SKJÆRET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SOLVEIG SKJÆRET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BOKPARKEN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v/Solveig Skjæret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2415 Heradsbygd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989 048 937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BOKPARKEN AS</a:t>
            </a:r>
          </a:p>
        </p:txBody>
      </p:sp>
    </p:spTree>
  </p:cSld>
  <p:clrMapOvr>
    <a:masterClrMapping xmlns:a="http://schemas.openxmlformats.org/drawingml/2006/main"/>
  </p:clrMapOvr>
</p:sld>
</file>