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134fa641a44d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16e99bf10049b3"/>
  </p:sldMasterIdLst>
  <p:sldIdLst>
    <p:sldId xmlns:r="http://schemas.openxmlformats.org/officeDocument/2006/relationships" id="256" r:id="Re9da8423ada14d55"/>
    <p:sldId xmlns:r="http://schemas.openxmlformats.org/officeDocument/2006/relationships" id="257" r:id="R58fc1c5eb17b4658"/>
    <p:sldId xmlns:r="http://schemas.openxmlformats.org/officeDocument/2006/relationships" id="258" r:id="R1a60b81fdf454d14"/>
    <p:sldId xmlns:r="http://schemas.openxmlformats.org/officeDocument/2006/relationships" id="259" r:id="R7bf482e9822c464b"/>
    <p:sldId xmlns:r="http://schemas.openxmlformats.org/officeDocument/2006/relationships" id="260" r:id="Rbb9aa753bba14be6"/>
    <p:sldId xmlns:r="http://schemas.openxmlformats.org/officeDocument/2006/relationships" id="261" r:id="R3487b0d4da524215"/>
    <p:sldId xmlns:r="http://schemas.openxmlformats.org/officeDocument/2006/relationships" id="262" r:id="R58dc41f6c34b43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6e99bf10049b3" /><Relationship Type="http://schemas.openxmlformats.org/officeDocument/2006/relationships/slide" Target="/ppt/slides/slide1.xml" Id="Re9da8423ada14d55" /><Relationship Type="http://schemas.openxmlformats.org/officeDocument/2006/relationships/slide" Target="/ppt/slides/slide2.xml" Id="R58fc1c5eb17b4658" /><Relationship Type="http://schemas.openxmlformats.org/officeDocument/2006/relationships/slide" Target="/ppt/slides/slide3.xml" Id="R1a60b81fdf454d14" /><Relationship Type="http://schemas.openxmlformats.org/officeDocument/2006/relationships/slide" Target="/ppt/slides/slide4.xml" Id="R7bf482e9822c464b" /><Relationship Type="http://schemas.openxmlformats.org/officeDocument/2006/relationships/slide" Target="/ppt/slides/slide5.xml" Id="Rbb9aa753bba14be6" /><Relationship Type="http://schemas.openxmlformats.org/officeDocument/2006/relationships/slide" Target="/ppt/slides/slide6.xml" Id="R3487b0d4da524215" /><Relationship Type="http://schemas.openxmlformats.org/officeDocument/2006/relationships/slide" Target="/ppt/slides/slide7.xml" Id="R58dc41f6c34b43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752e6e6a445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d3cc6f2e94627" /><Relationship Type="http://schemas.openxmlformats.org/officeDocument/2006/relationships/theme" Target="/ppt/slideMasters/theme/theme1.xml" Id="Rccd6ab60554948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9d3cc6f2e946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ae71b1114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eb87a46704c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254c7707848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b20dc109a4b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8cd6de1d449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fa84129d544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f3b56176b4e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BRAMOR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BRAMOR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−600 830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30 697 858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46 570 009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48 205 587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OLGAR BRATLIE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OLGAR BRATLIE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Bygdøynesveien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92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989 049 127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BRAMOR AS</a:t>
            </a:r>
          </a:p>
        </p:txBody>
      </p:sp>
    </p:spTree>
  </p:cSld>
  <p:clrMapOvr>
    <a:masterClrMapping xmlns:a="http://schemas.openxmlformats.org/drawingml/2006/main"/>
  </p:clrMapOvr>
</p:sld>
</file>