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fd851a52c4c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18dfd0b7624a45"/>
  </p:sldMasterIdLst>
  <p:sldIdLst>
    <p:sldId xmlns:r="http://schemas.openxmlformats.org/officeDocument/2006/relationships" id="256" r:id="R947e22003f9d4084"/>
    <p:sldId xmlns:r="http://schemas.openxmlformats.org/officeDocument/2006/relationships" id="257" r:id="Rf60222c7031c491a"/>
    <p:sldId xmlns:r="http://schemas.openxmlformats.org/officeDocument/2006/relationships" id="258" r:id="R1e60ad9860174266"/>
    <p:sldId xmlns:r="http://schemas.openxmlformats.org/officeDocument/2006/relationships" id="259" r:id="Rdffa885c02e6415c"/>
    <p:sldId xmlns:r="http://schemas.openxmlformats.org/officeDocument/2006/relationships" id="260" r:id="R23ea4deebe9e453d"/>
    <p:sldId xmlns:r="http://schemas.openxmlformats.org/officeDocument/2006/relationships" id="261" r:id="R93b1b927c1044931"/>
    <p:sldId xmlns:r="http://schemas.openxmlformats.org/officeDocument/2006/relationships" id="262" r:id="R648e22eaa944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8dfd0b7624a45" /><Relationship Type="http://schemas.openxmlformats.org/officeDocument/2006/relationships/slide" Target="/ppt/slides/slide1.xml" Id="R947e22003f9d4084" /><Relationship Type="http://schemas.openxmlformats.org/officeDocument/2006/relationships/slide" Target="/ppt/slides/slide2.xml" Id="Rf60222c7031c491a" /><Relationship Type="http://schemas.openxmlformats.org/officeDocument/2006/relationships/slide" Target="/ppt/slides/slide3.xml" Id="R1e60ad9860174266" /><Relationship Type="http://schemas.openxmlformats.org/officeDocument/2006/relationships/slide" Target="/ppt/slides/slide4.xml" Id="Rdffa885c02e6415c" /><Relationship Type="http://schemas.openxmlformats.org/officeDocument/2006/relationships/slide" Target="/ppt/slides/slide5.xml" Id="R23ea4deebe9e453d" /><Relationship Type="http://schemas.openxmlformats.org/officeDocument/2006/relationships/slide" Target="/ppt/slides/slide6.xml" Id="R93b1b927c1044931" /><Relationship Type="http://schemas.openxmlformats.org/officeDocument/2006/relationships/slide" Target="/ppt/slides/slide7.xml" Id="R648e22eaa944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dfada154642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2cb5aa7074812" /><Relationship Type="http://schemas.openxmlformats.org/officeDocument/2006/relationships/theme" Target="/ppt/slideMasters/theme/theme1.xml" Id="R82927ff974ee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2cb5aa70748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65b51d49347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26e41af444c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e928da863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2c66fef604a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ba30e336843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4d3a1920d4a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6c7eba22343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THRANE-STEEN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−257 691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20 401 508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88 927 818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102 076 456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II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GUSTAV THRANE-STEEN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jgts@thrane-steen.no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