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6cf24a41547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73f02895945b0"/>
  </p:sldMasterIdLst>
  <p:sldIdLst>
    <p:sldId xmlns:r="http://schemas.openxmlformats.org/officeDocument/2006/relationships" id="256" r:id="Rc980e09080f14518"/>
    <p:sldId xmlns:r="http://schemas.openxmlformats.org/officeDocument/2006/relationships" id="257" r:id="Rc2b78ccd2177420b"/>
    <p:sldId xmlns:r="http://schemas.openxmlformats.org/officeDocument/2006/relationships" id="258" r:id="Re78e406bccd34a79"/>
    <p:sldId xmlns:r="http://schemas.openxmlformats.org/officeDocument/2006/relationships" id="259" r:id="Rbddb7aea886e47e6"/>
    <p:sldId xmlns:r="http://schemas.openxmlformats.org/officeDocument/2006/relationships" id="260" r:id="R334e4db44f7b43e8"/>
    <p:sldId xmlns:r="http://schemas.openxmlformats.org/officeDocument/2006/relationships" id="261" r:id="Rf9269b9d6c5542a3"/>
    <p:sldId xmlns:r="http://schemas.openxmlformats.org/officeDocument/2006/relationships" id="262" r:id="Rb0bd49bb325940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73f02895945b0" /><Relationship Type="http://schemas.openxmlformats.org/officeDocument/2006/relationships/slide" Target="/ppt/slides/slide1.xml" Id="Rc980e09080f14518" /><Relationship Type="http://schemas.openxmlformats.org/officeDocument/2006/relationships/slide" Target="/ppt/slides/slide2.xml" Id="Rc2b78ccd2177420b" /><Relationship Type="http://schemas.openxmlformats.org/officeDocument/2006/relationships/slide" Target="/ppt/slides/slide3.xml" Id="Re78e406bccd34a79" /><Relationship Type="http://schemas.openxmlformats.org/officeDocument/2006/relationships/slide" Target="/ppt/slides/slide4.xml" Id="Rbddb7aea886e47e6" /><Relationship Type="http://schemas.openxmlformats.org/officeDocument/2006/relationships/slide" Target="/ppt/slides/slide5.xml" Id="R334e4db44f7b43e8" /><Relationship Type="http://schemas.openxmlformats.org/officeDocument/2006/relationships/slide" Target="/ppt/slides/slide6.xml" Id="Rf9269b9d6c5542a3" /><Relationship Type="http://schemas.openxmlformats.org/officeDocument/2006/relationships/slide" Target="/ppt/slides/slide7.xml" Id="Rb0bd49bb325940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f431e07a8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01cd6ee4e4cc6" /><Relationship Type="http://schemas.openxmlformats.org/officeDocument/2006/relationships/theme" Target="/ppt/slideMasters/theme/theme1.xml" Id="R9f8653b12120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01cd6ee4e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63b969dc3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4aa510c6a45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3bf2eb224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cedc900a5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cac0dd22741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309aab2f04c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bb0abc43e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RUAN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1 286 124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12 641 928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12 703 676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Andersen, Storgata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RUAN HOLDING AS</a:t>
            </a:r>
          </a:p>
        </p:txBody>
      </p:sp>
    </p:spTree>
  </p:cSld>
  <p:clrMapOvr>
    <a:masterClrMapping xmlns:a="http://schemas.openxmlformats.org/drawingml/2006/main"/>
  </p:clrMapOvr>
</p:sld>
</file>