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5909c16e6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31f2692484940"/>
  </p:sldMasterIdLst>
  <p:sldIdLst>
    <p:sldId xmlns:r="http://schemas.openxmlformats.org/officeDocument/2006/relationships" id="256" r:id="R57e09b74c5af48f1"/>
    <p:sldId xmlns:r="http://schemas.openxmlformats.org/officeDocument/2006/relationships" id="257" r:id="Rd87d3c18b93f4b49"/>
    <p:sldId xmlns:r="http://schemas.openxmlformats.org/officeDocument/2006/relationships" id="258" r:id="Rdb598c96d56a4104"/>
    <p:sldId xmlns:r="http://schemas.openxmlformats.org/officeDocument/2006/relationships" id="259" r:id="R9d67b746b9634cb0"/>
    <p:sldId xmlns:r="http://schemas.openxmlformats.org/officeDocument/2006/relationships" id="260" r:id="Racdcd047d5754c7f"/>
    <p:sldId xmlns:r="http://schemas.openxmlformats.org/officeDocument/2006/relationships" id="261" r:id="Re699b862608f457e"/>
    <p:sldId xmlns:r="http://schemas.openxmlformats.org/officeDocument/2006/relationships" id="262" r:id="Rcaad72a9a4d941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31f2692484940" /><Relationship Type="http://schemas.openxmlformats.org/officeDocument/2006/relationships/slide" Target="/ppt/slides/slide1.xml" Id="R57e09b74c5af48f1" /><Relationship Type="http://schemas.openxmlformats.org/officeDocument/2006/relationships/slide" Target="/ppt/slides/slide2.xml" Id="Rd87d3c18b93f4b49" /><Relationship Type="http://schemas.openxmlformats.org/officeDocument/2006/relationships/slide" Target="/ppt/slides/slide3.xml" Id="Rdb598c96d56a4104" /><Relationship Type="http://schemas.openxmlformats.org/officeDocument/2006/relationships/slide" Target="/ppt/slides/slide4.xml" Id="R9d67b746b9634cb0" /><Relationship Type="http://schemas.openxmlformats.org/officeDocument/2006/relationships/slide" Target="/ppt/slides/slide5.xml" Id="Racdcd047d5754c7f" /><Relationship Type="http://schemas.openxmlformats.org/officeDocument/2006/relationships/slide" Target="/ppt/slides/slide6.xml" Id="Re699b862608f457e" /><Relationship Type="http://schemas.openxmlformats.org/officeDocument/2006/relationships/slide" Target="/ppt/slides/slide7.xml" Id="Rcaad72a9a4d941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3bfcf723c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398fde204b22" /><Relationship Type="http://schemas.openxmlformats.org/officeDocument/2006/relationships/theme" Target="/ppt/slideMasters/theme/theme1.xml" Id="Rd19f4ef46cf0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c398fde20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6a0093928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892d369104f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56cedf38a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a698d12e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3afd427c3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185e13f63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7a649a608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MOCO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58 935 482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55 835 267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58 768 848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319 813 334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330 826 734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 SVENDAL AASE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 OPHEIM AASE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SVENDAL AASE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SVENDAL AASE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SVENDAL AASE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Sandvikslien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MOCO HOLDING AS</a:t>
            </a:r>
          </a:p>
        </p:txBody>
      </p:sp>
    </p:spTree>
  </p:cSld>
  <p:clrMapOvr>
    <a:masterClrMapping xmlns:a="http://schemas.openxmlformats.org/drawingml/2006/main"/>
  </p:clrMapOvr>
</p:sld>
</file>