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b14e278fe5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78d7c0ad54556"/>
  </p:sldMasterIdLst>
  <p:sldIdLst>
    <p:sldId xmlns:r="http://schemas.openxmlformats.org/officeDocument/2006/relationships" id="256" r:id="Rcccafb7fddbb479b"/>
    <p:sldId xmlns:r="http://schemas.openxmlformats.org/officeDocument/2006/relationships" id="257" r:id="R0cc73763c91e42d3"/>
    <p:sldId xmlns:r="http://schemas.openxmlformats.org/officeDocument/2006/relationships" id="258" r:id="R1244f76b62364354"/>
    <p:sldId xmlns:r="http://schemas.openxmlformats.org/officeDocument/2006/relationships" id="259" r:id="Rafc43928e58a44f4"/>
    <p:sldId xmlns:r="http://schemas.openxmlformats.org/officeDocument/2006/relationships" id="260" r:id="R001f4b8015a740d6"/>
    <p:sldId xmlns:r="http://schemas.openxmlformats.org/officeDocument/2006/relationships" id="261" r:id="Rccaa71f0ef564273"/>
    <p:sldId xmlns:r="http://schemas.openxmlformats.org/officeDocument/2006/relationships" id="262" r:id="Rdb942d8e035e42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78d7c0ad54556" /><Relationship Type="http://schemas.openxmlformats.org/officeDocument/2006/relationships/slide" Target="/ppt/slides/slide1.xml" Id="Rcccafb7fddbb479b" /><Relationship Type="http://schemas.openxmlformats.org/officeDocument/2006/relationships/slide" Target="/ppt/slides/slide2.xml" Id="R0cc73763c91e42d3" /><Relationship Type="http://schemas.openxmlformats.org/officeDocument/2006/relationships/slide" Target="/ppt/slides/slide3.xml" Id="R1244f76b62364354" /><Relationship Type="http://schemas.openxmlformats.org/officeDocument/2006/relationships/slide" Target="/ppt/slides/slide4.xml" Id="Rafc43928e58a44f4" /><Relationship Type="http://schemas.openxmlformats.org/officeDocument/2006/relationships/slide" Target="/ppt/slides/slide5.xml" Id="R001f4b8015a740d6" /><Relationship Type="http://schemas.openxmlformats.org/officeDocument/2006/relationships/slide" Target="/ppt/slides/slide6.xml" Id="Rccaa71f0ef564273" /><Relationship Type="http://schemas.openxmlformats.org/officeDocument/2006/relationships/slide" Target="/ppt/slides/slide7.xml" Id="Rdb942d8e035e42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00baf4a93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6a9f7bd344001" /><Relationship Type="http://schemas.openxmlformats.org/officeDocument/2006/relationships/theme" Target="/ppt/slideMasters/theme/theme1.xml" Id="Red1128dd4dc2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6a9f7bd34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adbc681ec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8df04839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9f9e7f46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b8ea094e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985fde7b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ba6fb8426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1fa801bd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SPERREBOTN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SPERREBOTN EIENDOM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30 013 906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32 049 099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SUNDBY THALBERG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INGER-LISE TORP THALBERG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Kordahlveien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