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e60cce172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80ea8ada574f2e"/>
  </p:sldMasterIdLst>
  <p:sldIdLst>
    <p:sldId xmlns:r="http://schemas.openxmlformats.org/officeDocument/2006/relationships" id="256" r:id="R7b5fc7029200466b"/>
    <p:sldId xmlns:r="http://schemas.openxmlformats.org/officeDocument/2006/relationships" id="257" r:id="R894f1cecd3734cb8"/>
    <p:sldId xmlns:r="http://schemas.openxmlformats.org/officeDocument/2006/relationships" id="258" r:id="Rb0b5941885f04119"/>
    <p:sldId xmlns:r="http://schemas.openxmlformats.org/officeDocument/2006/relationships" id="259" r:id="R94c201c25e01461f"/>
    <p:sldId xmlns:r="http://schemas.openxmlformats.org/officeDocument/2006/relationships" id="260" r:id="R536c390fdb4f4aec"/>
    <p:sldId xmlns:r="http://schemas.openxmlformats.org/officeDocument/2006/relationships" id="261" r:id="R7d3dd3792c2f4644"/>
    <p:sldId xmlns:r="http://schemas.openxmlformats.org/officeDocument/2006/relationships" id="262" r:id="R549df665920b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0ea8ada574f2e" /><Relationship Type="http://schemas.openxmlformats.org/officeDocument/2006/relationships/slide" Target="/ppt/slides/slide1.xml" Id="R7b5fc7029200466b" /><Relationship Type="http://schemas.openxmlformats.org/officeDocument/2006/relationships/slide" Target="/ppt/slides/slide2.xml" Id="R894f1cecd3734cb8" /><Relationship Type="http://schemas.openxmlformats.org/officeDocument/2006/relationships/slide" Target="/ppt/slides/slide3.xml" Id="Rb0b5941885f04119" /><Relationship Type="http://schemas.openxmlformats.org/officeDocument/2006/relationships/slide" Target="/ppt/slides/slide4.xml" Id="R94c201c25e01461f" /><Relationship Type="http://schemas.openxmlformats.org/officeDocument/2006/relationships/slide" Target="/ppt/slides/slide5.xml" Id="R536c390fdb4f4aec" /><Relationship Type="http://schemas.openxmlformats.org/officeDocument/2006/relationships/slide" Target="/ppt/slides/slide6.xml" Id="R7d3dd3792c2f4644" /><Relationship Type="http://schemas.openxmlformats.org/officeDocument/2006/relationships/slide" Target="/ppt/slides/slide7.xml" Id="R549df665920b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5d17630db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712e518464eaf" /><Relationship Type="http://schemas.openxmlformats.org/officeDocument/2006/relationships/theme" Target="/ppt/slideMasters/theme/theme1.xml" Id="R5d091846c51e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712e51846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8a3797c8e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71f2be5c2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1a9f6b53e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42db57bee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afd671fa8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1261b46f5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c6de84bbc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SØSTRE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SØSTRE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SØSTRE HOLDING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SØSTRE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SØSTRE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SØSTRE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6 834 665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24 758 828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27 056 973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SØSTRE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INGE NÆSS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SØSTRE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Granavollen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SØSTRE HOLDING AS</a:t>
            </a:r>
          </a:p>
        </p:txBody>
      </p:sp>
    </p:spTree>
  </p:cSld>
  <p:clrMapOvr>
    <a:masterClrMapping xmlns:a="http://schemas.openxmlformats.org/drawingml/2006/main"/>
  </p:clrMapOvr>
</p:sld>
</file>