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13ba6c24044c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76c825757e48a2"/>
  </p:sldMasterIdLst>
  <p:sldIdLst>
    <p:sldId xmlns:r="http://schemas.openxmlformats.org/officeDocument/2006/relationships" id="256" r:id="R2fe7c1fad17544a2"/>
    <p:sldId xmlns:r="http://schemas.openxmlformats.org/officeDocument/2006/relationships" id="257" r:id="R1fe583f30dcf420e"/>
    <p:sldId xmlns:r="http://schemas.openxmlformats.org/officeDocument/2006/relationships" id="258" r:id="Rf614ff4d6c984539"/>
    <p:sldId xmlns:r="http://schemas.openxmlformats.org/officeDocument/2006/relationships" id="259" r:id="R6483e18c304e477d"/>
    <p:sldId xmlns:r="http://schemas.openxmlformats.org/officeDocument/2006/relationships" id="260" r:id="R81f17368a2674a65"/>
    <p:sldId xmlns:r="http://schemas.openxmlformats.org/officeDocument/2006/relationships" id="261" r:id="R2bd969aa0e294430"/>
    <p:sldId xmlns:r="http://schemas.openxmlformats.org/officeDocument/2006/relationships" id="262" r:id="R369c12890068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76c825757e48a2" /><Relationship Type="http://schemas.openxmlformats.org/officeDocument/2006/relationships/slide" Target="/ppt/slides/slide1.xml" Id="R2fe7c1fad17544a2" /><Relationship Type="http://schemas.openxmlformats.org/officeDocument/2006/relationships/slide" Target="/ppt/slides/slide2.xml" Id="R1fe583f30dcf420e" /><Relationship Type="http://schemas.openxmlformats.org/officeDocument/2006/relationships/slide" Target="/ppt/slides/slide3.xml" Id="Rf614ff4d6c984539" /><Relationship Type="http://schemas.openxmlformats.org/officeDocument/2006/relationships/slide" Target="/ppt/slides/slide4.xml" Id="R6483e18c304e477d" /><Relationship Type="http://schemas.openxmlformats.org/officeDocument/2006/relationships/slide" Target="/ppt/slides/slide5.xml" Id="R81f17368a2674a65" /><Relationship Type="http://schemas.openxmlformats.org/officeDocument/2006/relationships/slide" Target="/ppt/slides/slide6.xml" Id="R2bd969aa0e294430" /><Relationship Type="http://schemas.openxmlformats.org/officeDocument/2006/relationships/slide" Target="/ppt/slides/slide7.xml" Id="R369c12890068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2e6c1954d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21d70bb7648c4" /><Relationship Type="http://schemas.openxmlformats.org/officeDocument/2006/relationships/theme" Target="/ppt/slideMasters/theme/theme1.xml" Id="R827ae01df8844c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b21d70bb7648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246aa8aad4e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9b951d80543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e09fdc4b843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74a444e014c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89a2a2e734a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ef601404340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49c62520540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8 281 997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17 281 924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21 462 989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GRAVELSÆTHER BJØRN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bag@zenith-eiendom.no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989 051 385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