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534cf244a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053e83cde4d56"/>
  </p:sldMasterIdLst>
  <p:sldIdLst>
    <p:sldId xmlns:r="http://schemas.openxmlformats.org/officeDocument/2006/relationships" id="256" r:id="Rd4b65a7fd4b74f9a"/>
    <p:sldId xmlns:r="http://schemas.openxmlformats.org/officeDocument/2006/relationships" id="257" r:id="R6e1ebcd93e2d4248"/>
    <p:sldId xmlns:r="http://schemas.openxmlformats.org/officeDocument/2006/relationships" id="258" r:id="Rc1b9961450374283"/>
    <p:sldId xmlns:r="http://schemas.openxmlformats.org/officeDocument/2006/relationships" id="259" r:id="R05fb0e9ac5df44d1"/>
    <p:sldId xmlns:r="http://schemas.openxmlformats.org/officeDocument/2006/relationships" id="260" r:id="R4749e75896344dd0"/>
    <p:sldId xmlns:r="http://schemas.openxmlformats.org/officeDocument/2006/relationships" id="261" r:id="R6c56e567c65d4634"/>
    <p:sldId xmlns:r="http://schemas.openxmlformats.org/officeDocument/2006/relationships" id="262" r:id="Rba16d014c4df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053e83cde4d56" /><Relationship Type="http://schemas.openxmlformats.org/officeDocument/2006/relationships/slide" Target="/ppt/slides/slide1.xml" Id="Rd4b65a7fd4b74f9a" /><Relationship Type="http://schemas.openxmlformats.org/officeDocument/2006/relationships/slide" Target="/ppt/slides/slide2.xml" Id="R6e1ebcd93e2d4248" /><Relationship Type="http://schemas.openxmlformats.org/officeDocument/2006/relationships/slide" Target="/ppt/slides/slide3.xml" Id="Rc1b9961450374283" /><Relationship Type="http://schemas.openxmlformats.org/officeDocument/2006/relationships/slide" Target="/ppt/slides/slide4.xml" Id="R05fb0e9ac5df44d1" /><Relationship Type="http://schemas.openxmlformats.org/officeDocument/2006/relationships/slide" Target="/ppt/slides/slide5.xml" Id="R4749e75896344dd0" /><Relationship Type="http://schemas.openxmlformats.org/officeDocument/2006/relationships/slide" Target="/ppt/slides/slide6.xml" Id="R6c56e567c65d4634" /><Relationship Type="http://schemas.openxmlformats.org/officeDocument/2006/relationships/slide" Target="/ppt/slides/slide7.xml" Id="Rba16d014c4df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51e6ac1f8942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87713383e4318" /><Relationship Type="http://schemas.openxmlformats.org/officeDocument/2006/relationships/theme" Target="/ppt/slideMasters/theme/theme1.xml" Id="R090299de3a624f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087713383e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b0566c23c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c5ad41c07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b7f7eedda48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94cd4ea248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287d59654b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d0b65467d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d33138ba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7 410 844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18 903 186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989 051 504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 INVEST AS</a:t>
            </a:r>
          </a:p>
        </p:txBody>
      </p:sp>
    </p:spTree>
  </p:cSld>
  <p:clrMapOvr>
    <a:masterClrMapping xmlns:a="http://schemas.openxmlformats.org/drawingml/2006/main"/>
  </p:clrMapOvr>
</p:sld>
</file>