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33a4ec798340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1c9809e4034946"/>
  </p:sldMasterIdLst>
  <p:sldIdLst>
    <p:sldId xmlns:r="http://schemas.openxmlformats.org/officeDocument/2006/relationships" id="256" r:id="R3e22522f1d354d8a"/>
    <p:sldId xmlns:r="http://schemas.openxmlformats.org/officeDocument/2006/relationships" id="257" r:id="R0e7ad83f58794ee1"/>
    <p:sldId xmlns:r="http://schemas.openxmlformats.org/officeDocument/2006/relationships" id="258" r:id="Reb05e68a4add4062"/>
    <p:sldId xmlns:r="http://schemas.openxmlformats.org/officeDocument/2006/relationships" id="259" r:id="R5e8137f4cab54ae9"/>
    <p:sldId xmlns:r="http://schemas.openxmlformats.org/officeDocument/2006/relationships" id="260" r:id="R06ecc0bfd04445f4"/>
    <p:sldId xmlns:r="http://schemas.openxmlformats.org/officeDocument/2006/relationships" id="261" r:id="Re783a6cd80bc454e"/>
    <p:sldId xmlns:r="http://schemas.openxmlformats.org/officeDocument/2006/relationships" id="262" r:id="R7573ff37fc5e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c9809e4034946" /><Relationship Type="http://schemas.openxmlformats.org/officeDocument/2006/relationships/slide" Target="/ppt/slides/slide1.xml" Id="R3e22522f1d354d8a" /><Relationship Type="http://schemas.openxmlformats.org/officeDocument/2006/relationships/slide" Target="/ppt/slides/slide2.xml" Id="R0e7ad83f58794ee1" /><Relationship Type="http://schemas.openxmlformats.org/officeDocument/2006/relationships/slide" Target="/ppt/slides/slide3.xml" Id="Reb05e68a4add4062" /><Relationship Type="http://schemas.openxmlformats.org/officeDocument/2006/relationships/slide" Target="/ppt/slides/slide4.xml" Id="R5e8137f4cab54ae9" /><Relationship Type="http://schemas.openxmlformats.org/officeDocument/2006/relationships/slide" Target="/ppt/slides/slide5.xml" Id="R06ecc0bfd04445f4" /><Relationship Type="http://schemas.openxmlformats.org/officeDocument/2006/relationships/slide" Target="/ppt/slides/slide6.xml" Id="Re783a6cd80bc454e" /><Relationship Type="http://schemas.openxmlformats.org/officeDocument/2006/relationships/slide" Target="/ppt/slides/slide7.xml" Id="R7573ff37fc5e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60e1ade275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6b6f7afb49d4" /><Relationship Type="http://schemas.openxmlformats.org/officeDocument/2006/relationships/theme" Target="/ppt/slideMasters/theme/theme1.xml" Id="R966368715a2542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316b6f7afb49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0fa0f412f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9fef09aa546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c500058a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85897de704f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3ff3e52f749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67bb7076945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23801c3c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KRISTIAL AS ble etablert [år] og holder til i Hitra.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3 662 403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3 878 734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DALSBØ ANTONSEN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ANSGAR ANTONSEN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