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d5994a424341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130f9dd53b41aa"/>
  </p:sldMasterIdLst>
  <p:sldIdLst>
    <p:sldId xmlns:r="http://schemas.openxmlformats.org/officeDocument/2006/relationships" id="256" r:id="R01839309b40f4334"/>
    <p:sldId xmlns:r="http://schemas.openxmlformats.org/officeDocument/2006/relationships" id="257" r:id="R8a0f333f62814b84"/>
    <p:sldId xmlns:r="http://schemas.openxmlformats.org/officeDocument/2006/relationships" id="258" r:id="Rdde38e8239da4f81"/>
    <p:sldId xmlns:r="http://schemas.openxmlformats.org/officeDocument/2006/relationships" id="259" r:id="R58ac1a406b94462a"/>
    <p:sldId xmlns:r="http://schemas.openxmlformats.org/officeDocument/2006/relationships" id="260" r:id="R89d8582b96794b45"/>
    <p:sldId xmlns:r="http://schemas.openxmlformats.org/officeDocument/2006/relationships" id="261" r:id="R60a7ea2c502d4e3f"/>
    <p:sldId xmlns:r="http://schemas.openxmlformats.org/officeDocument/2006/relationships" id="262" r:id="R7bd434bb18b64f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130f9dd53b41aa" /><Relationship Type="http://schemas.openxmlformats.org/officeDocument/2006/relationships/slide" Target="/ppt/slides/slide1.xml" Id="R01839309b40f4334" /><Relationship Type="http://schemas.openxmlformats.org/officeDocument/2006/relationships/slide" Target="/ppt/slides/slide2.xml" Id="R8a0f333f62814b84" /><Relationship Type="http://schemas.openxmlformats.org/officeDocument/2006/relationships/slide" Target="/ppt/slides/slide3.xml" Id="Rdde38e8239da4f81" /><Relationship Type="http://schemas.openxmlformats.org/officeDocument/2006/relationships/slide" Target="/ppt/slides/slide4.xml" Id="R58ac1a406b94462a" /><Relationship Type="http://schemas.openxmlformats.org/officeDocument/2006/relationships/slide" Target="/ppt/slides/slide5.xml" Id="R89d8582b96794b45" /><Relationship Type="http://schemas.openxmlformats.org/officeDocument/2006/relationships/slide" Target="/ppt/slides/slide6.xml" Id="R60a7ea2c502d4e3f" /><Relationship Type="http://schemas.openxmlformats.org/officeDocument/2006/relationships/slide" Target="/ppt/slides/slide7.xml" Id="R7bd434bb18b64f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7aac219b664e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94f1917cf241c3" /><Relationship Type="http://schemas.openxmlformats.org/officeDocument/2006/relationships/theme" Target="/ppt/slideMasters/theme/theme1.xml" Id="R365ee7ed26d547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94f1917cf241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e0b787d3e841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7ab08c1e24d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bf5d56358f44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aac41a37d45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ff450f614a44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87748b5e9a4f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3a619ffaa498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LINDEFJELL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LINDEFJELL HOLDING AS ble etablert [år] og holder til i Kvinlog.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547 699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−553 252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−204 596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5 752 466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7 370 723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GUTTORM LINDEFJELD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Lindefjell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4473 Kvinlog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989 052 845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