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6921ddc00e43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eb6549580542b3"/>
  </p:sldMasterIdLst>
  <p:sldIdLst>
    <p:sldId xmlns:r="http://schemas.openxmlformats.org/officeDocument/2006/relationships" id="256" r:id="Ra7e55772a56f4f4b"/>
    <p:sldId xmlns:r="http://schemas.openxmlformats.org/officeDocument/2006/relationships" id="257" r:id="R1eee53ca655e4608"/>
    <p:sldId xmlns:r="http://schemas.openxmlformats.org/officeDocument/2006/relationships" id="258" r:id="R51625bb62e744648"/>
    <p:sldId xmlns:r="http://schemas.openxmlformats.org/officeDocument/2006/relationships" id="259" r:id="R4a65f123dabb415c"/>
    <p:sldId xmlns:r="http://schemas.openxmlformats.org/officeDocument/2006/relationships" id="260" r:id="R9fda09e4d408485c"/>
    <p:sldId xmlns:r="http://schemas.openxmlformats.org/officeDocument/2006/relationships" id="261" r:id="R53fab0fd7c554f82"/>
    <p:sldId xmlns:r="http://schemas.openxmlformats.org/officeDocument/2006/relationships" id="262" r:id="R2deabe5a59084f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eb6549580542b3" /><Relationship Type="http://schemas.openxmlformats.org/officeDocument/2006/relationships/slide" Target="/ppt/slides/slide1.xml" Id="Ra7e55772a56f4f4b" /><Relationship Type="http://schemas.openxmlformats.org/officeDocument/2006/relationships/slide" Target="/ppt/slides/slide2.xml" Id="R1eee53ca655e4608" /><Relationship Type="http://schemas.openxmlformats.org/officeDocument/2006/relationships/slide" Target="/ppt/slides/slide3.xml" Id="R51625bb62e744648" /><Relationship Type="http://schemas.openxmlformats.org/officeDocument/2006/relationships/slide" Target="/ppt/slides/slide4.xml" Id="R4a65f123dabb415c" /><Relationship Type="http://schemas.openxmlformats.org/officeDocument/2006/relationships/slide" Target="/ppt/slides/slide5.xml" Id="R9fda09e4d408485c" /><Relationship Type="http://schemas.openxmlformats.org/officeDocument/2006/relationships/slide" Target="/ppt/slides/slide6.xml" Id="R53fab0fd7c554f82" /><Relationship Type="http://schemas.openxmlformats.org/officeDocument/2006/relationships/slide" Target="/ppt/slides/slide7.xml" Id="R2deabe5a59084f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cf712e21654b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c1f5bae424094" /><Relationship Type="http://schemas.openxmlformats.org/officeDocument/2006/relationships/theme" Target="/ppt/slideMasters/theme/theme1.xml" Id="R5d30029a270846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2c1f5bae4240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b070998f04c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71dc078a74c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dc8679db746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c82a184904f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d6a8a87fe4e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490d7067640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c607d258a42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SEABORN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SEABORN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SEABORN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SEABORN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SEABORN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SEABORN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380 634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24 022 484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25 194 830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SEABORN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UNSTAD  –  32,3 %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 HEGLE SJØFLOT  –  32,3 %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HEGLE SJØFLOT  –  32,3 %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SEABORN HOLDING AS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SEABORN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Property House, 6 etasje, 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989 053 175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SEABORN HOLDING AS</a:t>
            </a:r>
          </a:p>
        </p:txBody>
      </p:sp>
    </p:spTree>
  </p:cSld>
  <p:clrMapOvr>
    <a:masterClrMapping xmlns:a="http://schemas.openxmlformats.org/drawingml/2006/main"/>
  </p:clrMapOvr>
</p:sld>
</file>