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200acfa214e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0142336b554aad"/>
  </p:sldMasterIdLst>
  <p:sldIdLst>
    <p:sldId xmlns:r="http://schemas.openxmlformats.org/officeDocument/2006/relationships" id="256" r:id="Rff6e4bf1a5034998"/>
    <p:sldId xmlns:r="http://schemas.openxmlformats.org/officeDocument/2006/relationships" id="257" r:id="Rdd0f6e11b6444670"/>
    <p:sldId xmlns:r="http://schemas.openxmlformats.org/officeDocument/2006/relationships" id="258" r:id="R4bfa56cda94b4bb2"/>
    <p:sldId xmlns:r="http://schemas.openxmlformats.org/officeDocument/2006/relationships" id="259" r:id="R94a62e91c69b4e70"/>
    <p:sldId xmlns:r="http://schemas.openxmlformats.org/officeDocument/2006/relationships" id="260" r:id="Re2625ffc09ba4ece"/>
    <p:sldId xmlns:r="http://schemas.openxmlformats.org/officeDocument/2006/relationships" id="261" r:id="R4e84bbe3948148e7"/>
    <p:sldId xmlns:r="http://schemas.openxmlformats.org/officeDocument/2006/relationships" id="262" r:id="R2487e7afe90b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142336b554aad" /><Relationship Type="http://schemas.openxmlformats.org/officeDocument/2006/relationships/slide" Target="/ppt/slides/slide1.xml" Id="Rff6e4bf1a5034998" /><Relationship Type="http://schemas.openxmlformats.org/officeDocument/2006/relationships/slide" Target="/ppt/slides/slide2.xml" Id="Rdd0f6e11b6444670" /><Relationship Type="http://schemas.openxmlformats.org/officeDocument/2006/relationships/slide" Target="/ppt/slides/slide3.xml" Id="R4bfa56cda94b4bb2" /><Relationship Type="http://schemas.openxmlformats.org/officeDocument/2006/relationships/slide" Target="/ppt/slides/slide4.xml" Id="R94a62e91c69b4e70" /><Relationship Type="http://schemas.openxmlformats.org/officeDocument/2006/relationships/slide" Target="/ppt/slides/slide5.xml" Id="Re2625ffc09ba4ece" /><Relationship Type="http://schemas.openxmlformats.org/officeDocument/2006/relationships/slide" Target="/ppt/slides/slide6.xml" Id="R4e84bbe3948148e7" /><Relationship Type="http://schemas.openxmlformats.org/officeDocument/2006/relationships/slide" Target="/ppt/slides/slide7.xml" Id="R2487e7afe90b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66b00217c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ad6dab0f4900" /><Relationship Type="http://schemas.openxmlformats.org/officeDocument/2006/relationships/theme" Target="/ppt/slideMasters/theme/theme1.xml" Id="Rbd04ec5c65ce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0ad6dab0f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fd0c1bbb2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186dd9a24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9a0c47304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ed84cc725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211daa5e4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015ef940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ed460ad7d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