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872ecfb7234a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1cb25376f34fc8"/>
  </p:sldMasterIdLst>
  <p:sldIdLst>
    <p:sldId xmlns:r="http://schemas.openxmlformats.org/officeDocument/2006/relationships" id="256" r:id="Re99eef251dc84b91"/>
    <p:sldId xmlns:r="http://schemas.openxmlformats.org/officeDocument/2006/relationships" id="257" r:id="R75a3c5910baa45d8"/>
    <p:sldId xmlns:r="http://schemas.openxmlformats.org/officeDocument/2006/relationships" id="258" r:id="Rfc4df11f559c4a0c"/>
    <p:sldId xmlns:r="http://schemas.openxmlformats.org/officeDocument/2006/relationships" id="259" r:id="R2117200e8318471b"/>
    <p:sldId xmlns:r="http://schemas.openxmlformats.org/officeDocument/2006/relationships" id="260" r:id="R239ba36825d148b7"/>
    <p:sldId xmlns:r="http://schemas.openxmlformats.org/officeDocument/2006/relationships" id="261" r:id="Rc62e7741701c4208"/>
    <p:sldId xmlns:r="http://schemas.openxmlformats.org/officeDocument/2006/relationships" id="262" r:id="R4f418c8f4b124a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cb25376f34fc8" /><Relationship Type="http://schemas.openxmlformats.org/officeDocument/2006/relationships/slide" Target="/ppt/slides/slide1.xml" Id="Re99eef251dc84b91" /><Relationship Type="http://schemas.openxmlformats.org/officeDocument/2006/relationships/slide" Target="/ppt/slides/slide2.xml" Id="R75a3c5910baa45d8" /><Relationship Type="http://schemas.openxmlformats.org/officeDocument/2006/relationships/slide" Target="/ppt/slides/slide3.xml" Id="Rfc4df11f559c4a0c" /><Relationship Type="http://schemas.openxmlformats.org/officeDocument/2006/relationships/slide" Target="/ppt/slides/slide4.xml" Id="R2117200e8318471b" /><Relationship Type="http://schemas.openxmlformats.org/officeDocument/2006/relationships/slide" Target="/ppt/slides/slide5.xml" Id="R239ba36825d148b7" /><Relationship Type="http://schemas.openxmlformats.org/officeDocument/2006/relationships/slide" Target="/ppt/slides/slide6.xml" Id="Rc62e7741701c4208" /><Relationship Type="http://schemas.openxmlformats.org/officeDocument/2006/relationships/slide" Target="/ppt/slides/slide7.xml" Id="R4f418c8f4b124a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1dd8a75594b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ae67681044b1d" /><Relationship Type="http://schemas.openxmlformats.org/officeDocument/2006/relationships/theme" Target="/ppt/slideMasters/theme/theme1.xml" Id="R030d7127e5384a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aae6768104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024e4ca054b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5cd6b8f8445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af78a49e145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021edd04e46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2b3fa470c41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e0083699949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16ef0d6d44b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−216 544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Landstøvegen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