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7995add6f341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a0eba37d6c497c"/>
  </p:sldMasterIdLst>
  <p:sldIdLst>
    <p:sldId xmlns:r="http://schemas.openxmlformats.org/officeDocument/2006/relationships" id="256" r:id="Rdac5b6c51dd14a45"/>
    <p:sldId xmlns:r="http://schemas.openxmlformats.org/officeDocument/2006/relationships" id="257" r:id="Rc72d37a291d74575"/>
    <p:sldId xmlns:r="http://schemas.openxmlformats.org/officeDocument/2006/relationships" id="258" r:id="R083cf292eac347be"/>
    <p:sldId xmlns:r="http://schemas.openxmlformats.org/officeDocument/2006/relationships" id="259" r:id="R91b5ef3551d249d1"/>
    <p:sldId xmlns:r="http://schemas.openxmlformats.org/officeDocument/2006/relationships" id="260" r:id="Rb07bb4aed1494b3c"/>
    <p:sldId xmlns:r="http://schemas.openxmlformats.org/officeDocument/2006/relationships" id="261" r:id="R37617c4313034e54"/>
    <p:sldId xmlns:r="http://schemas.openxmlformats.org/officeDocument/2006/relationships" id="262" r:id="Rc634d67316fe45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a0eba37d6c497c" /><Relationship Type="http://schemas.openxmlformats.org/officeDocument/2006/relationships/slide" Target="/ppt/slides/slide1.xml" Id="Rdac5b6c51dd14a45" /><Relationship Type="http://schemas.openxmlformats.org/officeDocument/2006/relationships/slide" Target="/ppt/slides/slide2.xml" Id="Rc72d37a291d74575" /><Relationship Type="http://schemas.openxmlformats.org/officeDocument/2006/relationships/slide" Target="/ppt/slides/slide3.xml" Id="R083cf292eac347be" /><Relationship Type="http://schemas.openxmlformats.org/officeDocument/2006/relationships/slide" Target="/ppt/slides/slide4.xml" Id="R91b5ef3551d249d1" /><Relationship Type="http://schemas.openxmlformats.org/officeDocument/2006/relationships/slide" Target="/ppt/slides/slide5.xml" Id="Rb07bb4aed1494b3c" /><Relationship Type="http://schemas.openxmlformats.org/officeDocument/2006/relationships/slide" Target="/ppt/slides/slide6.xml" Id="R37617c4313034e54" /><Relationship Type="http://schemas.openxmlformats.org/officeDocument/2006/relationships/slide" Target="/ppt/slides/slide7.xml" Id="Rc634d67316fe45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a3563d68374c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6884e812a450f" /><Relationship Type="http://schemas.openxmlformats.org/officeDocument/2006/relationships/theme" Target="/ppt/slideMasters/theme/theme1.xml" Id="R03e1eab75f5a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86884e812a45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888701efc44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47c268bbc4c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34538711d4d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bb9498ca94e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4dcaee6e848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e7b0d612c40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4e24a80c44a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HOLDING AS ble etablert [år] og holder til i Furugrenda.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6 301 061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6 310 007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HELGE 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6611 Furugrenda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989 057 537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HOLDING AS</a:t>
            </a:r>
          </a:p>
        </p:txBody>
      </p:sp>
    </p:spTree>
  </p:cSld>
  <p:clrMapOvr>
    <a:masterClrMapping xmlns:a="http://schemas.openxmlformats.org/drawingml/2006/main"/>
  </p:clrMapOvr>
</p:sld>
</file>