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971881ce3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fc24996734325"/>
  </p:sldMasterIdLst>
  <p:sldIdLst>
    <p:sldId xmlns:r="http://schemas.openxmlformats.org/officeDocument/2006/relationships" id="256" r:id="R3355d7f8f2ba492b"/>
    <p:sldId xmlns:r="http://schemas.openxmlformats.org/officeDocument/2006/relationships" id="257" r:id="R1b8361d8f4bf42de"/>
    <p:sldId xmlns:r="http://schemas.openxmlformats.org/officeDocument/2006/relationships" id="258" r:id="Rfa8940ef6dad47c5"/>
    <p:sldId xmlns:r="http://schemas.openxmlformats.org/officeDocument/2006/relationships" id="259" r:id="R6700aba742654eae"/>
    <p:sldId xmlns:r="http://schemas.openxmlformats.org/officeDocument/2006/relationships" id="260" r:id="R0d5a4fdfce9a4bcc"/>
    <p:sldId xmlns:r="http://schemas.openxmlformats.org/officeDocument/2006/relationships" id="261" r:id="R2033dd702a9844bd"/>
    <p:sldId xmlns:r="http://schemas.openxmlformats.org/officeDocument/2006/relationships" id="262" r:id="Re6e733b90693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fc24996734325" /><Relationship Type="http://schemas.openxmlformats.org/officeDocument/2006/relationships/slide" Target="/ppt/slides/slide1.xml" Id="R3355d7f8f2ba492b" /><Relationship Type="http://schemas.openxmlformats.org/officeDocument/2006/relationships/slide" Target="/ppt/slides/slide2.xml" Id="R1b8361d8f4bf42de" /><Relationship Type="http://schemas.openxmlformats.org/officeDocument/2006/relationships/slide" Target="/ppt/slides/slide3.xml" Id="Rfa8940ef6dad47c5" /><Relationship Type="http://schemas.openxmlformats.org/officeDocument/2006/relationships/slide" Target="/ppt/slides/slide4.xml" Id="R6700aba742654eae" /><Relationship Type="http://schemas.openxmlformats.org/officeDocument/2006/relationships/slide" Target="/ppt/slides/slide5.xml" Id="R0d5a4fdfce9a4bcc" /><Relationship Type="http://schemas.openxmlformats.org/officeDocument/2006/relationships/slide" Target="/ppt/slides/slide6.xml" Id="R2033dd702a9844bd" /><Relationship Type="http://schemas.openxmlformats.org/officeDocument/2006/relationships/slide" Target="/ppt/slides/slide7.xml" Id="Re6e733b90693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bd373d02d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9fc880634509" /><Relationship Type="http://schemas.openxmlformats.org/officeDocument/2006/relationships/theme" Target="/ppt/slideMasters/theme/theme1.xml" Id="Rcb18eac63ce5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79fc88063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044b644ad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9ddd0623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5c194d40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6137f4ff0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24072d5e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2e8f3af2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14b67f15b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HAKRIS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167 170 369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HANS EIRIK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KRISTINE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kristine@hakrisinvest.no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