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8a4036429641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30c22ff0a74ee1"/>
  </p:sldMasterIdLst>
  <p:sldIdLst>
    <p:sldId xmlns:r="http://schemas.openxmlformats.org/officeDocument/2006/relationships" id="256" r:id="Ree807d6140a1424c"/>
    <p:sldId xmlns:r="http://schemas.openxmlformats.org/officeDocument/2006/relationships" id="257" r:id="R67910a884caf4d02"/>
    <p:sldId xmlns:r="http://schemas.openxmlformats.org/officeDocument/2006/relationships" id="258" r:id="Re479d5e997604937"/>
    <p:sldId xmlns:r="http://schemas.openxmlformats.org/officeDocument/2006/relationships" id="259" r:id="R547e0c369450406b"/>
    <p:sldId xmlns:r="http://schemas.openxmlformats.org/officeDocument/2006/relationships" id="260" r:id="R29ab4ba131044f99"/>
    <p:sldId xmlns:r="http://schemas.openxmlformats.org/officeDocument/2006/relationships" id="261" r:id="R96c52ebc8f6e40f7"/>
    <p:sldId xmlns:r="http://schemas.openxmlformats.org/officeDocument/2006/relationships" id="262" r:id="R89c024d683744f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0c22ff0a74ee1" /><Relationship Type="http://schemas.openxmlformats.org/officeDocument/2006/relationships/slide" Target="/ppt/slides/slide1.xml" Id="Ree807d6140a1424c" /><Relationship Type="http://schemas.openxmlformats.org/officeDocument/2006/relationships/slide" Target="/ppt/slides/slide2.xml" Id="R67910a884caf4d02" /><Relationship Type="http://schemas.openxmlformats.org/officeDocument/2006/relationships/slide" Target="/ppt/slides/slide3.xml" Id="Re479d5e997604937" /><Relationship Type="http://schemas.openxmlformats.org/officeDocument/2006/relationships/slide" Target="/ppt/slides/slide4.xml" Id="R547e0c369450406b" /><Relationship Type="http://schemas.openxmlformats.org/officeDocument/2006/relationships/slide" Target="/ppt/slides/slide5.xml" Id="R29ab4ba131044f99" /><Relationship Type="http://schemas.openxmlformats.org/officeDocument/2006/relationships/slide" Target="/ppt/slides/slide6.xml" Id="R96c52ebc8f6e40f7" /><Relationship Type="http://schemas.openxmlformats.org/officeDocument/2006/relationships/slide" Target="/ppt/slides/slide7.xml" Id="R89c024d683744f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ead4799db4e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e5532d40940b4" /><Relationship Type="http://schemas.openxmlformats.org/officeDocument/2006/relationships/theme" Target="/ppt/slideMasters/theme/theme1.xml" Id="R0a966aac6da948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8e5532d40940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caefbd9654d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4d3c92ee943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97748e4ab4f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9bfa72a8e45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bbcd8dfdd4d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3776c0d6142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e9eef96054b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JOHDD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JOHDD AS ble etablert [år] og holder til i Nedstrand.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−909 864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2 990 149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RUF LEIRANGER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RUF LEIRANGER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Liarvågvegen 1545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5560 Nedstrand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JOHDD AS</a:t>
            </a:r>
          </a:p>
        </p:txBody>
      </p:sp>
    </p:spTree>
  </p:cSld>
  <p:clrMapOvr>
    <a:masterClrMapping xmlns:a="http://schemas.openxmlformats.org/drawingml/2006/main"/>
  </p:clrMapOvr>
</p:sld>
</file>