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4189dfd20343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ec4322ee11441b"/>
  </p:sldMasterIdLst>
  <p:sldIdLst>
    <p:sldId xmlns:r="http://schemas.openxmlformats.org/officeDocument/2006/relationships" id="256" r:id="Ref8623ea2df644e6"/>
    <p:sldId xmlns:r="http://schemas.openxmlformats.org/officeDocument/2006/relationships" id="257" r:id="R132e3342a76e44df"/>
    <p:sldId xmlns:r="http://schemas.openxmlformats.org/officeDocument/2006/relationships" id="258" r:id="Rb8978d13e99341bf"/>
    <p:sldId xmlns:r="http://schemas.openxmlformats.org/officeDocument/2006/relationships" id="259" r:id="R5b1f1f476c0a46a0"/>
    <p:sldId xmlns:r="http://schemas.openxmlformats.org/officeDocument/2006/relationships" id="260" r:id="R55b91dae5bba4805"/>
    <p:sldId xmlns:r="http://schemas.openxmlformats.org/officeDocument/2006/relationships" id="261" r:id="Rae484989df6241fa"/>
    <p:sldId xmlns:r="http://schemas.openxmlformats.org/officeDocument/2006/relationships" id="262" r:id="R49da2fe2fe9c40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ec4322ee11441b" /><Relationship Type="http://schemas.openxmlformats.org/officeDocument/2006/relationships/slide" Target="/ppt/slides/slide1.xml" Id="Ref8623ea2df644e6" /><Relationship Type="http://schemas.openxmlformats.org/officeDocument/2006/relationships/slide" Target="/ppt/slides/slide2.xml" Id="R132e3342a76e44df" /><Relationship Type="http://schemas.openxmlformats.org/officeDocument/2006/relationships/slide" Target="/ppt/slides/slide3.xml" Id="Rb8978d13e99341bf" /><Relationship Type="http://schemas.openxmlformats.org/officeDocument/2006/relationships/slide" Target="/ppt/slides/slide4.xml" Id="R5b1f1f476c0a46a0" /><Relationship Type="http://schemas.openxmlformats.org/officeDocument/2006/relationships/slide" Target="/ppt/slides/slide5.xml" Id="R55b91dae5bba4805" /><Relationship Type="http://schemas.openxmlformats.org/officeDocument/2006/relationships/slide" Target="/ppt/slides/slide6.xml" Id="Rae484989df6241fa" /><Relationship Type="http://schemas.openxmlformats.org/officeDocument/2006/relationships/slide" Target="/ppt/slides/slide7.xml" Id="R49da2fe2fe9c40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1c8b1d63ce40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cab3e76cc4d03" /><Relationship Type="http://schemas.openxmlformats.org/officeDocument/2006/relationships/theme" Target="/ppt/slideMasters/theme/theme1.xml" Id="R7a679afcba8d4b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0cab3e76cc4d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9f42d8448b40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793effcb043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810bf601648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ad0cb25824c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9ee93e40849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2ec01a88d943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6bcfd710744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NYCO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NYCO HOLDING AS ble etablert [år] og holder til i Spydeberg.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193 700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435 418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14 652 377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15 098 140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ULF NYGAARD  –  39,8 %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ELLEN KIRSTI HAUKENES NYGAARD  –  19,8 %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 HAUKENES NYGAARD  –  19,8 %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CHRISTOFFER NYGAARD  –  19,8 %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ULF NYGAARD  –  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ELLEN KIRSTI HAUKENES NYGAARD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v/Ulf Nygaard, Haukenesveien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1821 Spydeberg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83 79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989 058 541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NYCO HOLDING AS</a:t>
            </a:r>
          </a:p>
        </p:txBody>
      </p:sp>
    </p:spTree>
  </p:cSld>
  <p:clrMapOvr>
    <a:masterClrMapping xmlns:a="http://schemas.openxmlformats.org/drawingml/2006/main"/>
  </p:clrMapOvr>
</p:sld>
</file>