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0b2d2a13654c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a9e48f6f5d4bb8"/>
  </p:sldMasterIdLst>
  <p:sldIdLst>
    <p:sldId xmlns:r="http://schemas.openxmlformats.org/officeDocument/2006/relationships" id="256" r:id="R26112cb3429e47d0"/>
    <p:sldId xmlns:r="http://schemas.openxmlformats.org/officeDocument/2006/relationships" id="257" r:id="R21d9b374cf52491b"/>
    <p:sldId xmlns:r="http://schemas.openxmlformats.org/officeDocument/2006/relationships" id="258" r:id="Ree6fb86cdda6473f"/>
    <p:sldId xmlns:r="http://schemas.openxmlformats.org/officeDocument/2006/relationships" id="259" r:id="Rd72b955177764fac"/>
    <p:sldId xmlns:r="http://schemas.openxmlformats.org/officeDocument/2006/relationships" id="260" r:id="R27d4b38cb0b84472"/>
    <p:sldId xmlns:r="http://schemas.openxmlformats.org/officeDocument/2006/relationships" id="261" r:id="R5ac7759f4b344bae"/>
    <p:sldId xmlns:r="http://schemas.openxmlformats.org/officeDocument/2006/relationships" id="262" r:id="Re9e0b90d156340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9e48f6f5d4bb8" /><Relationship Type="http://schemas.openxmlformats.org/officeDocument/2006/relationships/slide" Target="/ppt/slides/slide1.xml" Id="R26112cb3429e47d0" /><Relationship Type="http://schemas.openxmlformats.org/officeDocument/2006/relationships/slide" Target="/ppt/slides/slide2.xml" Id="R21d9b374cf52491b" /><Relationship Type="http://schemas.openxmlformats.org/officeDocument/2006/relationships/slide" Target="/ppt/slides/slide3.xml" Id="Ree6fb86cdda6473f" /><Relationship Type="http://schemas.openxmlformats.org/officeDocument/2006/relationships/slide" Target="/ppt/slides/slide4.xml" Id="Rd72b955177764fac" /><Relationship Type="http://schemas.openxmlformats.org/officeDocument/2006/relationships/slide" Target="/ppt/slides/slide5.xml" Id="R27d4b38cb0b84472" /><Relationship Type="http://schemas.openxmlformats.org/officeDocument/2006/relationships/slide" Target="/ppt/slides/slide6.xml" Id="R5ac7759f4b344bae" /><Relationship Type="http://schemas.openxmlformats.org/officeDocument/2006/relationships/slide" Target="/ppt/slides/slide7.xml" Id="Re9e0b90d156340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1db42a70a4b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a349e05ad44b5" /><Relationship Type="http://schemas.openxmlformats.org/officeDocument/2006/relationships/theme" Target="/ppt/slideMasters/theme/theme1.xml" Id="R6f4a5509ed784c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ba349e05ad44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f4ff0615a45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08ae78e8946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c363ddd8e42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8d8a2380b4e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0c782173744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5f83a2d0b49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1c8bca3db42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SOLSKINN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SOLSKINN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−592 208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5 741 163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79 800 884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86 409 266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FOLKE HERMANSEN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Ragnhilds gate 42A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01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