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32c7df9a8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8bfadde4d49e3"/>
  </p:sldMasterIdLst>
  <p:sldIdLst>
    <p:sldId xmlns:r="http://schemas.openxmlformats.org/officeDocument/2006/relationships" id="256" r:id="R91c84d90eff64626"/>
    <p:sldId xmlns:r="http://schemas.openxmlformats.org/officeDocument/2006/relationships" id="257" r:id="R1f39226cb3e3420e"/>
    <p:sldId xmlns:r="http://schemas.openxmlformats.org/officeDocument/2006/relationships" id="258" r:id="R61ad6f129ab043a6"/>
    <p:sldId xmlns:r="http://schemas.openxmlformats.org/officeDocument/2006/relationships" id="259" r:id="R9b257eb99d4f49a7"/>
    <p:sldId xmlns:r="http://schemas.openxmlformats.org/officeDocument/2006/relationships" id="260" r:id="R79f434f002824dd1"/>
    <p:sldId xmlns:r="http://schemas.openxmlformats.org/officeDocument/2006/relationships" id="261" r:id="R12c1902fc3aa4918"/>
    <p:sldId xmlns:r="http://schemas.openxmlformats.org/officeDocument/2006/relationships" id="262" r:id="Re182537756e5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8bfadde4d49e3" /><Relationship Type="http://schemas.openxmlformats.org/officeDocument/2006/relationships/slide" Target="/ppt/slides/slide1.xml" Id="R91c84d90eff64626" /><Relationship Type="http://schemas.openxmlformats.org/officeDocument/2006/relationships/slide" Target="/ppt/slides/slide2.xml" Id="R1f39226cb3e3420e" /><Relationship Type="http://schemas.openxmlformats.org/officeDocument/2006/relationships/slide" Target="/ppt/slides/slide3.xml" Id="R61ad6f129ab043a6" /><Relationship Type="http://schemas.openxmlformats.org/officeDocument/2006/relationships/slide" Target="/ppt/slides/slide4.xml" Id="R9b257eb99d4f49a7" /><Relationship Type="http://schemas.openxmlformats.org/officeDocument/2006/relationships/slide" Target="/ppt/slides/slide5.xml" Id="R79f434f002824dd1" /><Relationship Type="http://schemas.openxmlformats.org/officeDocument/2006/relationships/slide" Target="/ppt/slides/slide6.xml" Id="R12c1902fc3aa4918" /><Relationship Type="http://schemas.openxmlformats.org/officeDocument/2006/relationships/slide" Target="/ppt/slides/slide7.xml" Id="Re182537756e5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8173849e5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72fb7057a495b" /><Relationship Type="http://schemas.openxmlformats.org/officeDocument/2006/relationships/theme" Target="/ppt/slideMasters/theme/theme1.xml" Id="Rf6125653520947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72fb7057a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2de8e6d9c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0fc1dca3b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ace4773a749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0b76ed6c2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cb4cdeb3649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5e78e20a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4b9868ed1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SPECTATIO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SPECTATIO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−323 060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20 337 947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186 183 281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192 084 392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HERMANSEN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Storflåtveien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SPECTATIO INVEST AS</a:t>
            </a:r>
          </a:p>
        </p:txBody>
      </p:sp>
    </p:spTree>
  </p:cSld>
  <p:clrMapOvr>
    <a:masterClrMapping xmlns:a="http://schemas.openxmlformats.org/drawingml/2006/main"/>
  </p:clrMapOvr>
</p:sld>
</file>