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476f0be5a77485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bb5943d44194f27"/>
  </p:sldMasterIdLst>
  <p:sldIdLst>
    <p:sldId xmlns:r="http://schemas.openxmlformats.org/officeDocument/2006/relationships" id="256" r:id="R2fc366e7825e4dd7"/>
    <p:sldId xmlns:r="http://schemas.openxmlformats.org/officeDocument/2006/relationships" id="257" r:id="R71cadfd52ce14be4"/>
    <p:sldId xmlns:r="http://schemas.openxmlformats.org/officeDocument/2006/relationships" id="258" r:id="R70edbaec629f43eb"/>
    <p:sldId xmlns:r="http://schemas.openxmlformats.org/officeDocument/2006/relationships" id="259" r:id="Rcec73a2e56834227"/>
    <p:sldId xmlns:r="http://schemas.openxmlformats.org/officeDocument/2006/relationships" id="260" r:id="Rf36c522b3d2a4886"/>
    <p:sldId xmlns:r="http://schemas.openxmlformats.org/officeDocument/2006/relationships" id="261" r:id="R3248cabb9a46462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b5943d44194f27" /><Relationship Type="http://schemas.openxmlformats.org/officeDocument/2006/relationships/slide" Target="/ppt/slides/slide1.xml" Id="R2fc366e7825e4dd7" /><Relationship Type="http://schemas.openxmlformats.org/officeDocument/2006/relationships/slide" Target="/ppt/slides/slide2.xml" Id="R71cadfd52ce14be4" /><Relationship Type="http://schemas.openxmlformats.org/officeDocument/2006/relationships/slide" Target="/ppt/slides/slide3.xml" Id="R70edbaec629f43eb" /><Relationship Type="http://schemas.openxmlformats.org/officeDocument/2006/relationships/slide" Target="/ppt/slides/slide4.xml" Id="Rcec73a2e56834227" /><Relationship Type="http://schemas.openxmlformats.org/officeDocument/2006/relationships/slide" Target="/ppt/slides/slide5.xml" Id="Rf36c522b3d2a4886" /><Relationship Type="http://schemas.openxmlformats.org/officeDocument/2006/relationships/slide" Target="/ppt/slides/slide6.xml" Id="R3248cabb9a46462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4da4cc517a4ca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23767af90b4efb" /><Relationship Type="http://schemas.openxmlformats.org/officeDocument/2006/relationships/theme" Target="/ppt/slideMasters/theme/theme1.xml" Id="Rc07069e9d17a494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423767af90b4ef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4e57afcd124bb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a618603656443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a984377865400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9fe310fb234ae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4d3700228d44b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6d190d740d4ba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ARNSTEIN'S EIENDOMSSERVICE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ARNSTEIN'S EIENDOMSSERVICE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ARNSTEIN'S EIENDOMSSERVICE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ARNSTEIN'S EIENDOMSSERVICE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ARNSTEIN'S EIENDOMSSERVICE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ARNSTEIN'S EIENDOMSSERVICE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H0302, Havseilervegen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7053 Ranheim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50 42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989 060 430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ARNSTEIN'S EIENDOMSSERVICE AS</a:t>
            </a:r>
          </a:p>
        </p:txBody>
      </p:sp>
    </p:spTree>
  </p:cSld>
  <p:clrMapOvr>
    <a:masterClrMapping xmlns:a="http://schemas.openxmlformats.org/drawingml/2006/main"/>
  </p:clrMapOvr>
</p:sld>
</file>