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97dd810b9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a5dfd9c6541cb"/>
  </p:sldMasterIdLst>
  <p:sldIdLst>
    <p:sldId xmlns:r="http://schemas.openxmlformats.org/officeDocument/2006/relationships" id="256" r:id="R58b4373a2c2c4215"/>
    <p:sldId xmlns:r="http://schemas.openxmlformats.org/officeDocument/2006/relationships" id="257" r:id="R4e96ace913ac41a8"/>
    <p:sldId xmlns:r="http://schemas.openxmlformats.org/officeDocument/2006/relationships" id="258" r:id="R5dacf1d06f4e4a44"/>
    <p:sldId xmlns:r="http://schemas.openxmlformats.org/officeDocument/2006/relationships" id="259" r:id="R34e24f314ae944eb"/>
    <p:sldId xmlns:r="http://schemas.openxmlformats.org/officeDocument/2006/relationships" id="260" r:id="Ra05e85c728574f2c"/>
    <p:sldId xmlns:r="http://schemas.openxmlformats.org/officeDocument/2006/relationships" id="261" r:id="R030469d6db0c4dcf"/>
    <p:sldId xmlns:r="http://schemas.openxmlformats.org/officeDocument/2006/relationships" id="262" r:id="Rdf66a60743fc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a5dfd9c6541cb" /><Relationship Type="http://schemas.openxmlformats.org/officeDocument/2006/relationships/slide" Target="/ppt/slides/slide1.xml" Id="R58b4373a2c2c4215" /><Relationship Type="http://schemas.openxmlformats.org/officeDocument/2006/relationships/slide" Target="/ppt/slides/slide2.xml" Id="R4e96ace913ac41a8" /><Relationship Type="http://schemas.openxmlformats.org/officeDocument/2006/relationships/slide" Target="/ppt/slides/slide3.xml" Id="R5dacf1d06f4e4a44" /><Relationship Type="http://schemas.openxmlformats.org/officeDocument/2006/relationships/slide" Target="/ppt/slides/slide4.xml" Id="R34e24f314ae944eb" /><Relationship Type="http://schemas.openxmlformats.org/officeDocument/2006/relationships/slide" Target="/ppt/slides/slide5.xml" Id="Ra05e85c728574f2c" /><Relationship Type="http://schemas.openxmlformats.org/officeDocument/2006/relationships/slide" Target="/ppt/slides/slide6.xml" Id="R030469d6db0c4dcf" /><Relationship Type="http://schemas.openxmlformats.org/officeDocument/2006/relationships/slide" Target="/ppt/slides/slide7.xml" Id="Rdf66a60743fc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1feb9a902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be002b89f44c3" /><Relationship Type="http://schemas.openxmlformats.org/officeDocument/2006/relationships/theme" Target="/ppt/slideMasters/theme/theme1.xml" Id="R69008e4c25bf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be002b89f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2cb26be6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7a7c5264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84c47b0c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b662ad06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3abb678b9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8e2d7bd52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b70d3c01b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ARNSTEIN'S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ARNSTEIN'S EIENDOMSSERVICE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85 042 840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105 188 783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SØRGÅRD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AISEE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H0302, Havseilervegen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50 42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