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02f7ff8f0c4c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76ac61f67f4302"/>
  </p:sldMasterIdLst>
  <p:sldIdLst>
    <p:sldId xmlns:r="http://schemas.openxmlformats.org/officeDocument/2006/relationships" id="256" r:id="Rb6020d1b23cc4023"/>
    <p:sldId xmlns:r="http://schemas.openxmlformats.org/officeDocument/2006/relationships" id="257" r:id="Rdbf8528ac0004d98"/>
    <p:sldId xmlns:r="http://schemas.openxmlformats.org/officeDocument/2006/relationships" id="258" r:id="R0edd00ddd9e0433c"/>
    <p:sldId xmlns:r="http://schemas.openxmlformats.org/officeDocument/2006/relationships" id="259" r:id="R7c49aa12289d4034"/>
    <p:sldId xmlns:r="http://schemas.openxmlformats.org/officeDocument/2006/relationships" id="260" r:id="Ra9c50b094c764ab8"/>
    <p:sldId xmlns:r="http://schemas.openxmlformats.org/officeDocument/2006/relationships" id="261" r:id="R36520460a060466c"/>
    <p:sldId xmlns:r="http://schemas.openxmlformats.org/officeDocument/2006/relationships" id="262" r:id="R04814213c98144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76ac61f67f4302" /><Relationship Type="http://schemas.openxmlformats.org/officeDocument/2006/relationships/slide" Target="/ppt/slides/slide1.xml" Id="Rb6020d1b23cc4023" /><Relationship Type="http://schemas.openxmlformats.org/officeDocument/2006/relationships/slide" Target="/ppt/slides/slide2.xml" Id="Rdbf8528ac0004d98" /><Relationship Type="http://schemas.openxmlformats.org/officeDocument/2006/relationships/slide" Target="/ppt/slides/slide3.xml" Id="R0edd00ddd9e0433c" /><Relationship Type="http://schemas.openxmlformats.org/officeDocument/2006/relationships/slide" Target="/ppt/slides/slide4.xml" Id="R7c49aa12289d4034" /><Relationship Type="http://schemas.openxmlformats.org/officeDocument/2006/relationships/slide" Target="/ppt/slides/slide5.xml" Id="Ra9c50b094c764ab8" /><Relationship Type="http://schemas.openxmlformats.org/officeDocument/2006/relationships/slide" Target="/ppt/slides/slide6.xml" Id="R36520460a060466c" /><Relationship Type="http://schemas.openxmlformats.org/officeDocument/2006/relationships/slide" Target="/ppt/slides/slide7.xml" Id="R04814213c98144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25830791d24d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c1be907034a8a" /><Relationship Type="http://schemas.openxmlformats.org/officeDocument/2006/relationships/theme" Target="/ppt/slideMasters/theme/theme1.xml" Id="R906aabb6da3e46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4c1be907034a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9615df34f4f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ff878a62b43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057eaad3f46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1f20be9b145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71cfa900c4f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232bcc11044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a0565e84a4f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MAGNUM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3 232 421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2 743 497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3 220 768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69 123 738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74 808 647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LYSKLÆTT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Setroms veg 10D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989 060 813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MAGNUM AS</a:t>
            </a:r>
          </a:p>
        </p:txBody>
      </p:sp>
    </p:spTree>
  </p:cSld>
  <p:clrMapOvr>
    <a:masterClrMapping xmlns:a="http://schemas.openxmlformats.org/drawingml/2006/main"/>
  </p:clrMapOvr>
</p:sld>
</file>