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a9ba4b215b48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3235afcf8044ea"/>
  </p:sldMasterIdLst>
  <p:sldIdLst>
    <p:sldId xmlns:r="http://schemas.openxmlformats.org/officeDocument/2006/relationships" id="256" r:id="R4832efd97ed24919"/>
    <p:sldId xmlns:r="http://schemas.openxmlformats.org/officeDocument/2006/relationships" id="257" r:id="R06a03fad3e3940db"/>
    <p:sldId xmlns:r="http://schemas.openxmlformats.org/officeDocument/2006/relationships" id="258" r:id="Rae1b7ca497ea4b93"/>
    <p:sldId xmlns:r="http://schemas.openxmlformats.org/officeDocument/2006/relationships" id="259" r:id="Rc2e8b3e270324b65"/>
    <p:sldId xmlns:r="http://schemas.openxmlformats.org/officeDocument/2006/relationships" id="260" r:id="Ra45bf65c085d4371"/>
    <p:sldId xmlns:r="http://schemas.openxmlformats.org/officeDocument/2006/relationships" id="261" r:id="R560eaa2a930f416f"/>
    <p:sldId xmlns:r="http://schemas.openxmlformats.org/officeDocument/2006/relationships" id="262" r:id="R686fc1ccaa654b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3235afcf8044ea" /><Relationship Type="http://schemas.openxmlformats.org/officeDocument/2006/relationships/slide" Target="/ppt/slides/slide1.xml" Id="R4832efd97ed24919" /><Relationship Type="http://schemas.openxmlformats.org/officeDocument/2006/relationships/slide" Target="/ppt/slides/slide2.xml" Id="R06a03fad3e3940db" /><Relationship Type="http://schemas.openxmlformats.org/officeDocument/2006/relationships/slide" Target="/ppt/slides/slide3.xml" Id="Rae1b7ca497ea4b93" /><Relationship Type="http://schemas.openxmlformats.org/officeDocument/2006/relationships/slide" Target="/ppt/slides/slide4.xml" Id="Rc2e8b3e270324b65" /><Relationship Type="http://schemas.openxmlformats.org/officeDocument/2006/relationships/slide" Target="/ppt/slides/slide5.xml" Id="Ra45bf65c085d4371" /><Relationship Type="http://schemas.openxmlformats.org/officeDocument/2006/relationships/slide" Target="/ppt/slides/slide6.xml" Id="R560eaa2a930f416f" /><Relationship Type="http://schemas.openxmlformats.org/officeDocument/2006/relationships/slide" Target="/ppt/slides/slide7.xml" Id="R686fc1ccaa654b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cc6c305a7742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88ae162cd46ed" /><Relationship Type="http://schemas.openxmlformats.org/officeDocument/2006/relationships/theme" Target="/ppt/slideMasters/theme/theme1.xml" Id="Ra17f59e9001e48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988ae162cd46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b4acf554f4e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b86469f3f49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0160a440846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28214bf9e47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375c2dab944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d66727cc645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3d0e22bb949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ANDROMEDA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ANDROMEDA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ANDROMEDA HOLDING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ANDROMEDA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ANDROMEDA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ANDROMEDA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15 029 800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15 029 800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ANDROMEDA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SKAUGEN TONE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ANDROMEDA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Tone Skaugen, Fjordvegen 45B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989 061 658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ANDROMEDA HOLDING AS</a:t>
            </a:r>
          </a:p>
        </p:txBody>
      </p:sp>
    </p:spTree>
  </p:cSld>
  <p:clrMapOvr>
    <a:masterClrMapping xmlns:a="http://schemas.openxmlformats.org/drawingml/2006/main"/>
  </p:clrMapOvr>
</p:sld>
</file>