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170e07324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b5cd893ef94b05"/>
  </p:sldMasterIdLst>
  <p:sldIdLst>
    <p:sldId xmlns:r="http://schemas.openxmlformats.org/officeDocument/2006/relationships" id="256" r:id="R4cf243f73fe44230"/>
    <p:sldId xmlns:r="http://schemas.openxmlformats.org/officeDocument/2006/relationships" id="257" r:id="R452f86717dd64406"/>
    <p:sldId xmlns:r="http://schemas.openxmlformats.org/officeDocument/2006/relationships" id="258" r:id="R3683a87b394b454f"/>
    <p:sldId xmlns:r="http://schemas.openxmlformats.org/officeDocument/2006/relationships" id="259" r:id="Rca1d2c0343cc4b92"/>
    <p:sldId xmlns:r="http://schemas.openxmlformats.org/officeDocument/2006/relationships" id="260" r:id="Ra62066b938e84eb4"/>
    <p:sldId xmlns:r="http://schemas.openxmlformats.org/officeDocument/2006/relationships" id="261" r:id="R4257ab722a284a97"/>
    <p:sldId xmlns:r="http://schemas.openxmlformats.org/officeDocument/2006/relationships" id="262" r:id="R80918ed87cd0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5cd893ef94b05" /><Relationship Type="http://schemas.openxmlformats.org/officeDocument/2006/relationships/slide" Target="/ppt/slides/slide1.xml" Id="R4cf243f73fe44230" /><Relationship Type="http://schemas.openxmlformats.org/officeDocument/2006/relationships/slide" Target="/ppt/slides/slide2.xml" Id="R452f86717dd64406" /><Relationship Type="http://schemas.openxmlformats.org/officeDocument/2006/relationships/slide" Target="/ppt/slides/slide3.xml" Id="R3683a87b394b454f" /><Relationship Type="http://schemas.openxmlformats.org/officeDocument/2006/relationships/slide" Target="/ppt/slides/slide4.xml" Id="Rca1d2c0343cc4b92" /><Relationship Type="http://schemas.openxmlformats.org/officeDocument/2006/relationships/slide" Target="/ppt/slides/slide5.xml" Id="Ra62066b938e84eb4" /><Relationship Type="http://schemas.openxmlformats.org/officeDocument/2006/relationships/slide" Target="/ppt/slides/slide6.xml" Id="R4257ab722a284a97" /><Relationship Type="http://schemas.openxmlformats.org/officeDocument/2006/relationships/slide" Target="/ppt/slides/slide7.xml" Id="R80918ed87cd0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88c8d5cd8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6515d21eb4eb9" /><Relationship Type="http://schemas.openxmlformats.org/officeDocument/2006/relationships/theme" Target="/ppt/slideMasters/theme/theme1.xml" Id="R1ff524298860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6515d21eb4e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4ffbd51e5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8651caabd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580927eb6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99dbc4702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a62d273ff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f5ec7a5214e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b54d2bf94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ISCAP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TONE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TRULS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989 061 666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