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2f1bdeaef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f854d498b4bfa"/>
  </p:sldMasterIdLst>
  <p:sldIdLst>
    <p:sldId xmlns:r="http://schemas.openxmlformats.org/officeDocument/2006/relationships" id="256" r:id="Rc3d6b78043454a6a"/>
    <p:sldId xmlns:r="http://schemas.openxmlformats.org/officeDocument/2006/relationships" id="257" r:id="Rda35bc815f204057"/>
    <p:sldId xmlns:r="http://schemas.openxmlformats.org/officeDocument/2006/relationships" id="258" r:id="R68f22affee1d47a0"/>
    <p:sldId xmlns:r="http://schemas.openxmlformats.org/officeDocument/2006/relationships" id="259" r:id="R095bdd6726914c67"/>
    <p:sldId xmlns:r="http://schemas.openxmlformats.org/officeDocument/2006/relationships" id="260" r:id="R5c6b7396041a4f43"/>
    <p:sldId xmlns:r="http://schemas.openxmlformats.org/officeDocument/2006/relationships" id="261" r:id="Rcea7dcb108124499"/>
    <p:sldId xmlns:r="http://schemas.openxmlformats.org/officeDocument/2006/relationships" id="262" r:id="R90b815fba9fb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f854d498b4bfa" /><Relationship Type="http://schemas.openxmlformats.org/officeDocument/2006/relationships/slide" Target="/ppt/slides/slide1.xml" Id="Rc3d6b78043454a6a" /><Relationship Type="http://schemas.openxmlformats.org/officeDocument/2006/relationships/slide" Target="/ppt/slides/slide2.xml" Id="Rda35bc815f204057" /><Relationship Type="http://schemas.openxmlformats.org/officeDocument/2006/relationships/slide" Target="/ppt/slides/slide3.xml" Id="R68f22affee1d47a0" /><Relationship Type="http://schemas.openxmlformats.org/officeDocument/2006/relationships/slide" Target="/ppt/slides/slide4.xml" Id="R095bdd6726914c67" /><Relationship Type="http://schemas.openxmlformats.org/officeDocument/2006/relationships/slide" Target="/ppt/slides/slide5.xml" Id="R5c6b7396041a4f43" /><Relationship Type="http://schemas.openxmlformats.org/officeDocument/2006/relationships/slide" Target="/ppt/slides/slide6.xml" Id="Rcea7dcb108124499" /><Relationship Type="http://schemas.openxmlformats.org/officeDocument/2006/relationships/slide" Target="/ppt/slides/slide7.xml" Id="R90b815fba9fb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c586936ad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b7c4aa6124693" /><Relationship Type="http://schemas.openxmlformats.org/officeDocument/2006/relationships/theme" Target="/ppt/slideMasters/theme/theme1.xml" Id="R008a019fb04c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b7c4aa612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5e8ad53f9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4f08d53b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1e6273152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ef830f11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d9bfc929e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90c6e22d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3f004f739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MAGNUS REED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OLDEIDE REED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