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869fa03a9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8eef11c1342a0"/>
  </p:sldMasterIdLst>
  <p:sldIdLst>
    <p:sldId xmlns:r="http://schemas.openxmlformats.org/officeDocument/2006/relationships" id="256" r:id="R0f84c4df88094090"/>
    <p:sldId xmlns:r="http://schemas.openxmlformats.org/officeDocument/2006/relationships" id="257" r:id="R9446e542eca74d19"/>
    <p:sldId xmlns:r="http://schemas.openxmlformats.org/officeDocument/2006/relationships" id="258" r:id="R168d6a944b994328"/>
    <p:sldId xmlns:r="http://schemas.openxmlformats.org/officeDocument/2006/relationships" id="259" r:id="R00ce69ab91684610"/>
    <p:sldId xmlns:r="http://schemas.openxmlformats.org/officeDocument/2006/relationships" id="260" r:id="Rf76c9ef4caf745da"/>
    <p:sldId xmlns:r="http://schemas.openxmlformats.org/officeDocument/2006/relationships" id="261" r:id="R643829a496284e60"/>
    <p:sldId xmlns:r="http://schemas.openxmlformats.org/officeDocument/2006/relationships" id="262" r:id="Rcc5536d3c41c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8eef11c1342a0" /><Relationship Type="http://schemas.openxmlformats.org/officeDocument/2006/relationships/slide" Target="/ppt/slides/slide1.xml" Id="R0f84c4df88094090" /><Relationship Type="http://schemas.openxmlformats.org/officeDocument/2006/relationships/slide" Target="/ppt/slides/slide2.xml" Id="R9446e542eca74d19" /><Relationship Type="http://schemas.openxmlformats.org/officeDocument/2006/relationships/slide" Target="/ppt/slides/slide3.xml" Id="R168d6a944b994328" /><Relationship Type="http://schemas.openxmlformats.org/officeDocument/2006/relationships/slide" Target="/ppt/slides/slide4.xml" Id="R00ce69ab91684610" /><Relationship Type="http://schemas.openxmlformats.org/officeDocument/2006/relationships/slide" Target="/ppt/slides/slide5.xml" Id="Rf76c9ef4caf745da" /><Relationship Type="http://schemas.openxmlformats.org/officeDocument/2006/relationships/slide" Target="/ppt/slides/slide6.xml" Id="R643829a496284e60" /><Relationship Type="http://schemas.openxmlformats.org/officeDocument/2006/relationships/slide" Target="/ppt/slides/slide7.xml" Id="Rcc5536d3c41c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b727eddbd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fc141f0f4e28" /><Relationship Type="http://schemas.openxmlformats.org/officeDocument/2006/relationships/theme" Target="/ppt/slideMasters/theme/theme1.xml" Id="R9618870aa02b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1fc141f0f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772d55d2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c0910180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d21652b5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372c1d8f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dfb1cd1f6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20f81c4a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101dfac4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JAHN BIRGER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BIRGER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BIRGER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