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a14079ad6848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125d5ed0004f3b"/>
  </p:sldMasterIdLst>
  <p:sldIdLst>
    <p:sldId xmlns:r="http://schemas.openxmlformats.org/officeDocument/2006/relationships" id="256" r:id="Rd69a9b5d34b64945"/>
    <p:sldId xmlns:r="http://schemas.openxmlformats.org/officeDocument/2006/relationships" id="257" r:id="Rca363a6d714648a3"/>
    <p:sldId xmlns:r="http://schemas.openxmlformats.org/officeDocument/2006/relationships" id="258" r:id="R06bba320be054939"/>
    <p:sldId xmlns:r="http://schemas.openxmlformats.org/officeDocument/2006/relationships" id="259" r:id="R1e779a31cdec418a"/>
    <p:sldId xmlns:r="http://schemas.openxmlformats.org/officeDocument/2006/relationships" id="260" r:id="R60bd59b2396341bf"/>
    <p:sldId xmlns:r="http://schemas.openxmlformats.org/officeDocument/2006/relationships" id="261" r:id="Rfe5e159e6a494c42"/>
    <p:sldId xmlns:r="http://schemas.openxmlformats.org/officeDocument/2006/relationships" id="262" r:id="R0a26d6a5224941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125d5ed0004f3b" /><Relationship Type="http://schemas.openxmlformats.org/officeDocument/2006/relationships/slide" Target="/ppt/slides/slide1.xml" Id="Rd69a9b5d34b64945" /><Relationship Type="http://schemas.openxmlformats.org/officeDocument/2006/relationships/slide" Target="/ppt/slides/slide2.xml" Id="Rca363a6d714648a3" /><Relationship Type="http://schemas.openxmlformats.org/officeDocument/2006/relationships/slide" Target="/ppt/slides/slide3.xml" Id="R06bba320be054939" /><Relationship Type="http://schemas.openxmlformats.org/officeDocument/2006/relationships/slide" Target="/ppt/slides/slide4.xml" Id="R1e779a31cdec418a" /><Relationship Type="http://schemas.openxmlformats.org/officeDocument/2006/relationships/slide" Target="/ppt/slides/slide5.xml" Id="R60bd59b2396341bf" /><Relationship Type="http://schemas.openxmlformats.org/officeDocument/2006/relationships/slide" Target="/ppt/slides/slide6.xml" Id="Rfe5e159e6a494c42" /><Relationship Type="http://schemas.openxmlformats.org/officeDocument/2006/relationships/slide" Target="/ppt/slides/slide7.xml" Id="R0a26d6a5224941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ae1d8de13c49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b96f3a988405f" /><Relationship Type="http://schemas.openxmlformats.org/officeDocument/2006/relationships/theme" Target="/ppt/slideMasters/theme/theme1.xml" Id="R7d8703317cfb49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ab96f3a98840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7dd8448284e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7bd4eddb04e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36edb1a5e48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fa27bd1184f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0c8c1577c4d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6653300264a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d674033f545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KRG HOLDING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1 522 149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13 099 719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13 099 719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RINGKJØB GROTH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Maries vei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989 066 692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KRG HOLDING AS</a:t>
            </a:r>
          </a:p>
        </p:txBody>
      </p:sp>
    </p:spTree>
  </p:cSld>
  <p:clrMapOvr>
    <a:masterClrMapping xmlns:a="http://schemas.openxmlformats.org/drawingml/2006/main"/>
  </p:clrMapOvr>
</p:sld>
</file>