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5b990d74c544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e0dbd19743445a"/>
  </p:sldMasterIdLst>
  <p:sldIdLst>
    <p:sldId xmlns:r="http://schemas.openxmlformats.org/officeDocument/2006/relationships" id="256" r:id="R383aa9452d5f4c94"/>
    <p:sldId xmlns:r="http://schemas.openxmlformats.org/officeDocument/2006/relationships" id="257" r:id="Rf315ee580eee4c56"/>
    <p:sldId xmlns:r="http://schemas.openxmlformats.org/officeDocument/2006/relationships" id="258" r:id="R10fb97bef58a4680"/>
    <p:sldId xmlns:r="http://schemas.openxmlformats.org/officeDocument/2006/relationships" id="259" r:id="R14d2bf432aa84833"/>
    <p:sldId xmlns:r="http://schemas.openxmlformats.org/officeDocument/2006/relationships" id="260" r:id="R3528f3f1c5b24576"/>
    <p:sldId xmlns:r="http://schemas.openxmlformats.org/officeDocument/2006/relationships" id="261" r:id="R5901b0474e934d4a"/>
    <p:sldId xmlns:r="http://schemas.openxmlformats.org/officeDocument/2006/relationships" id="262" r:id="R1bc2e99656a24e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0dbd19743445a" /><Relationship Type="http://schemas.openxmlformats.org/officeDocument/2006/relationships/slide" Target="/ppt/slides/slide1.xml" Id="R383aa9452d5f4c94" /><Relationship Type="http://schemas.openxmlformats.org/officeDocument/2006/relationships/slide" Target="/ppt/slides/slide2.xml" Id="Rf315ee580eee4c56" /><Relationship Type="http://schemas.openxmlformats.org/officeDocument/2006/relationships/slide" Target="/ppt/slides/slide3.xml" Id="R10fb97bef58a4680" /><Relationship Type="http://schemas.openxmlformats.org/officeDocument/2006/relationships/slide" Target="/ppt/slides/slide4.xml" Id="R14d2bf432aa84833" /><Relationship Type="http://schemas.openxmlformats.org/officeDocument/2006/relationships/slide" Target="/ppt/slides/slide5.xml" Id="R3528f3f1c5b24576" /><Relationship Type="http://schemas.openxmlformats.org/officeDocument/2006/relationships/slide" Target="/ppt/slides/slide6.xml" Id="R5901b0474e934d4a" /><Relationship Type="http://schemas.openxmlformats.org/officeDocument/2006/relationships/slide" Target="/ppt/slides/slide7.xml" Id="R1bc2e99656a24e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b59175a1b4c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cba283b064ce7" /><Relationship Type="http://schemas.openxmlformats.org/officeDocument/2006/relationships/theme" Target="/ppt/slideMasters/theme/theme1.xml" Id="R6dc59d402ce64d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bcba283b064c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9f3bc185d4e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a7556132347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b56cb0a5f4b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5b50433a940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7a03153ac48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37b04128b44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93f1c1eea45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OCRG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2 118 195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4 703 181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4 711 057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CHRISTIAN RINGKJØB GROTH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Fagerstrandveien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otto.christian.groth@gmail.com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989 066 749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OCRG HOLDING AS</a:t>
            </a:r>
          </a:p>
        </p:txBody>
      </p:sp>
    </p:spTree>
  </p:cSld>
  <p:clrMapOvr>
    <a:masterClrMapping xmlns:a="http://schemas.openxmlformats.org/drawingml/2006/main"/>
  </p:clrMapOvr>
</p:sld>
</file>