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6a1c14a07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74ca0b2934540"/>
  </p:sldMasterIdLst>
  <p:sldIdLst>
    <p:sldId xmlns:r="http://schemas.openxmlformats.org/officeDocument/2006/relationships" id="256" r:id="Rb1beeca9c26f41f6"/>
    <p:sldId xmlns:r="http://schemas.openxmlformats.org/officeDocument/2006/relationships" id="257" r:id="Rbb9d16e79aa84d54"/>
    <p:sldId xmlns:r="http://schemas.openxmlformats.org/officeDocument/2006/relationships" id="258" r:id="R52a3a22dc21e46ae"/>
    <p:sldId xmlns:r="http://schemas.openxmlformats.org/officeDocument/2006/relationships" id="259" r:id="R978a7588537b4f08"/>
    <p:sldId xmlns:r="http://schemas.openxmlformats.org/officeDocument/2006/relationships" id="260" r:id="R26e84ff9dda34040"/>
    <p:sldId xmlns:r="http://schemas.openxmlformats.org/officeDocument/2006/relationships" id="261" r:id="Rae586a2f64b44f8a"/>
    <p:sldId xmlns:r="http://schemas.openxmlformats.org/officeDocument/2006/relationships" id="262" r:id="R5e9dda4b9a4a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74ca0b2934540" /><Relationship Type="http://schemas.openxmlformats.org/officeDocument/2006/relationships/slide" Target="/ppt/slides/slide1.xml" Id="Rb1beeca9c26f41f6" /><Relationship Type="http://schemas.openxmlformats.org/officeDocument/2006/relationships/slide" Target="/ppt/slides/slide2.xml" Id="Rbb9d16e79aa84d54" /><Relationship Type="http://schemas.openxmlformats.org/officeDocument/2006/relationships/slide" Target="/ppt/slides/slide3.xml" Id="R52a3a22dc21e46ae" /><Relationship Type="http://schemas.openxmlformats.org/officeDocument/2006/relationships/slide" Target="/ppt/slides/slide4.xml" Id="R978a7588537b4f08" /><Relationship Type="http://schemas.openxmlformats.org/officeDocument/2006/relationships/slide" Target="/ppt/slides/slide5.xml" Id="R26e84ff9dda34040" /><Relationship Type="http://schemas.openxmlformats.org/officeDocument/2006/relationships/slide" Target="/ppt/slides/slide6.xml" Id="Rae586a2f64b44f8a" /><Relationship Type="http://schemas.openxmlformats.org/officeDocument/2006/relationships/slide" Target="/ppt/slides/slide7.xml" Id="R5e9dda4b9a4a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0609e4fbd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7d351dd34394" /><Relationship Type="http://schemas.openxmlformats.org/officeDocument/2006/relationships/theme" Target="/ppt/slideMasters/theme/theme1.xml" Id="R83a403bc0663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d7d351dd3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26d9444b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20dbdb8fa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c98689402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85515a14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7df9f894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2b069884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0f88a455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LILLAND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6 275 035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58 319 060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61 112 074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LILLAND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Kiellandsstien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LILLAND INVEST AS</a:t>
            </a:r>
          </a:p>
        </p:txBody>
      </p:sp>
    </p:spTree>
  </p:cSld>
  <p:clrMapOvr>
    <a:masterClrMapping xmlns:a="http://schemas.openxmlformats.org/drawingml/2006/main"/>
  </p:clrMapOvr>
</p:sld>
</file>