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dee0f0574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5086723014dc5"/>
  </p:sldMasterIdLst>
  <p:sldIdLst>
    <p:sldId xmlns:r="http://schemas.openxmlformats.org/officeDocument/2006/relationships" id="256" r:id="R5bd1eb49a7ed45d3"/>
    <p:sldId xmlns:r="http://schemas.openxmlformats.org/officeDocument/2006/relationships" id="257" r:id="R3ea25639ed9a4c3c"/>
    <p:sldId xmlns:r="http://schemas.openxmlformats.org/officeDocument/2006/relationships" id="258" r:id="R0e4c720f9f374dc2"/>
    <p:sldId xmlns:r="http://schemas.openxmlformats.org/officeDocument/2006/relationships" id="259" r:id="Rba4ce270f35e4770"/>
    <p:sldId xmlns:r="http://schemas.openxmlformats.org/officeDocument/2006/relationships" id="260" r:id="R955e5bb5e175475a"/>
    <p:sldId xmlns:r="http://schemas.openxmlformats.org/officeDocument/2006/relationships" id="261" r:id="R590e4162250f4eef"/>
    <p:sldId xmlns:r="http://schemas.openxmlformats.org/officeDocument/2006/relationships" id="262" r:id="R8d0a8cfea07a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5086723014dc5" /><Relationship Type="http://schemas.openxmlformats.org/officeDocument/2006/relationships/slide" Target="/ppt/slides/slide1.xml" Id="R5bd1eb49a7ed45d3" /><Relationship Type="http://schemas.openxmlformats.org/officeDocument/2006/relationships/slide" Target="/ppt/slides/slide2.xml" Id="R3ea25639ed9a4c3c" /><Relationship Type="http://schemas.openxmlformats.org/officeDocument/2006/relationships/slide" Target="/ppt/slides/slide3.xml" Id="R0e4c720f9f374dc2" /><Relationship Type="http://schemas.openxmlformats.org/officeDocument/2006/relationships/slide" Target="/ppt/slides/slide4.xml" Id="Rba4ce270f35e4770" /><Relationship Type="http://schemas.openxmlformats.org/officeDocument/2006/relationships/slide" Target="/ppt/slides/slide5.xml" Id="R955e5bb5e175475a" /><Relationship Type="http://schemas.openxmlformats.org/officeDocument/2006/relationships/slide" Target="/ppt/slides/slide6.xml" Id="R590e4162250f4eef" /><Relationship Type="http://schemas.openxmlformats.org/officeDocument/2006/relationships/slide" Target="/ppt/slides/slide7.xml" Id="R8d0a8cfea07a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3413d4aff4a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e6c0230234273" /><Relationship Type="http://schemas.openxmlformats.org/officeDocument/2006/relationships/theme" Target="/ppt/slideMasters/theme/theme1.xml" Id="R1de5e2af7ff540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be6c023023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e3f512eb9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fcce88643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6fba7b11f4d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706b41e9e4a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9d572ac61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7f67d257e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267e48400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SIBIRICA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SIBIRICA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SIBIRICA REGNSKAP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SIBIRICA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SIBIRICA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SIBIRICA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SIBIRICA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INNHERRED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SIBIRICA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Alstadhaugvegen 391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olav-arne.gilstad@sibiricaregnskap.no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989 067 745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SIBIRICA REGNSKAP AS</a:t>
            </a:r>
          </a:p>
        </p:txBody>
      </p:sp>
    </p:spTree>
  </p:cSld>
  <p:clrMapOvr>
    <a:masterClrMapping xmlns:a="http://schemas.openxmlformats.org/drawingml/2006/main"/>
  </p:clrMapOvr>
</p:sld>
</file>