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a5a5e5e30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cc813ccab4ca1"/>
  </p:sldMasterIdLst>
  <p:sldIdLst>
    <p:sldId xmlns:r="http://schemas.openxmlformats.org/officeDocument/2006/relationships" id="256" r:id="R8de4e2934b1948a0"/>
    <p:sldId xmlns:r="http://schemas.openxmlformats.org/officeDocument/2006/relationships" id="257" r:id="Rf8920f289e464df5"/>
    <p:sldId xmlns:r="http://schemas.openxmlformats.org/officeDocument/2006/relationships" id="258" r:id="Rf70dec542a164dc6"/>
    <p:sldId xmlns:r="http://schemas.openxmlformats.org/officeDocument/2006/relationships" id="259" r:id="R4f419c38b5604e33"/>
    <p:sldId xmlns:r="http://schemas.openxmlformats.org/officeDocument/2006/relationships" id="260" r:id="R706cde34366d4a1b"/>
    <p:sldId xmlns:r="http://schemas.openxmlformats.org/officeDocument/2006/relationships" id="261" r:id="Rfa65e5a315244309"/>
    <p:sldId xmlns:r="http://schemas.openxmlformats.org/officeDocument/2006/relationships" id="262" r:id="Ra2dd6abea9c0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cc813ccab4ca1" /><Relationship Type="http://schemas.openxmlformats.org/officeDocument/2006/relationships/slide" Target="/ppt/slides/slide1.xml" Id="R8de4e2934b1948a0" /><Relationship Type="http://schemas.openxmlformats.org/officeDocument/2006/relationships/slide" Target="/ppt/slides/slide2.xml" Id="Rf8920f289e464df5" /><Relationship Type="http://schemas.openxmlformats.org/officeDocument/2006/relationships/slide" Target="/ppt/slides/slide3.xml" Id="Rf70dec542a164dc6" /><Relationship Type="http://schemas.openxmlformats.org/officeDocument/2006/relationships/slide" Target="/ppt/slides/slide4.xml" Id="R4f419c38b5604e33" /><Relationship Type="http://schemas.openxmlformats.org/officeDocument/2006/relationships/slide" Target="/ppt/slides/slide5.xml" Id="R706cde34366d4a1b" /><Relationship Type="http://schemas.openxmlformats.org/officeDocument/2006/relationships/slide" Target="/ppt/slides/slide6.xml" Id="Rfa65e5a315244309" /><Relationship Type="http://schemas.openxmlformats.org/officeDocument/2006/relationships/slide" Target="/ppt/slides/slide7.xml" Id="Ra2dd6abea9c0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653d26a19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41de8538b4c71" /><Relationship Type="http://schemas.openxmlformats.org/officeDocument/2006/relationships/theme" Target="/ppt/slideMasters/theme/theme1.xml" Id="R134a74372061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41de8538b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41425cce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b5d5922f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70e286b72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28f88c851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2465b9888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a1375235342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cc01771e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HOVLAND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HOVLAND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10 423 105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57 652 187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65 888 143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BIRGER HOVLAND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HOVLAND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989 069 993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HOVLAND AS</a:t>
            </a:r>
          </a:p>
        </p:txBody>
      </p:sp>
    </p:spTree>
  </p:cSld>
  <p:clrMapOvr>
    <a:masterClrMapping xmlns:a="http://schemas.openxmlformats.org/drawingml/2006/main"/>
  </p:clrMapOvr>
</p:sld>
</file>