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b9fb60843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304f2204141a9"/>
  </p:sldMasterIdLst>
  <p:sldIdLst>
    <p:sldId xmlns:r="http://schemas.openxmlformats.org/officeDocument/2006/relationships" id="256" r:id="Rd252e3eda1994b38"/>
    <p:sldId xmlns:r="http://schemas.openxmlformats.org/officeDocument/2006/relationships" id="257" r:id="R5c004293a7b244a0"/>
    <p:sldId xmlns:r="http://schemas.openxmlformats.org/officeDocument/2006/relationships" id="258" r:id="R5996c52799fd4032"/>
    <p:sldId xmlns:r="http://schemas.openxmlformats.org/officeDocument/2006/relationships" id="259" r:id="R096bcf20f6e24478"/>
    <p:sldId xmlns:r="http://schemas.openxmlformats.org/officeDocument/2006/relationships" id="260" r:id="R1f1bb772a8144661"/>
    <p:sldId xmlns:r="http://schemas.openxmlformats.org/officeDocument/2006/relationships" id="261" r:id="Rf31eac59cba1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304f2204141a9" /><Relationship Type="http://schemas.openxmlformats.org/officeDocument/2006/relationships/slide" Target="/ppt/slides/slide1.xml" Id="Rd252e3eda1994b38" /><Relationship Type="http://schemas.openxmlformats.org/officeDocument/2006/relationships/slide" Target="/ppt/slides/slide2.xml" Id="R5c004293a7b244a0" /><Relationship Type="http://schemas.openxmlformats.org/officeDocument/2006/relationships/slide" Target="/ppt/slides/slide3.xml" Id="R5996c52799fd4032" /><Relationship Type="http://schemas.openxmlformats.org/officeDocument/2006/relationships/slide" Target="/ppt/slides/slide4.xml" Id="R096bcf20f6e24478" /><Relationship Type="http://schemas.openxmlformats.org/officeDocument/2006/relationships/slide" Target="/ppt/slides/slide5.xml" Id="R1f1bb772a8144661" /><Relationship Type="http://schemas.openxmlformats.org/officeDocument/2006/relationships/slide" Target="/ppt/slides/slide6.xml" Id="Rf31eac59cba1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8e241cf62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687c58d448e4" /><Relationship Type="http://schemas.openxmlformats.org/officeDocument/2006/relationships/theme" Target="/ppt/slideMasters/theme/theme1.xml" Id="Rd95a7b27298e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0687c58d4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4463da21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d3e78d3a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ec6a3be6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27226b76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20e8983c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1dcf7dba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